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handoutMasterIdLst>
    <p:handoutMasterId r:id="rId21"/>
  </p:handoutMasterIdLst>
  <p:sldIdLst>
    <p:sldId id="335" r:id="rId5"/>
    <p:sldId id="445" r:id="rId6"/>
    <p:sldId id="465" r:id="rId7"/>
    <p:sldId id="420" r:id="rId8"/>
    <p:sldId id="457" r:id="rId9"/>
    <p:sldId id="458" r:id="rId10"/>
    <p:sldId id="373" r:id="rId11"/>
    <p:sldId id="394" r:id="rId12"/>
    <p:sldId id="468" r:id="rId13"/>
    <p:sldId id="462" r:id="rId14"/>
    <p:sldId id="472" r:id="rId15"/>
    <p:sldId id="469" r:id="rId16"/>
    <p:sldId id="470" r:id="rId17"/>
    <p:sldId id="471" r:id="rId18"/>
    <p:sldId id="467" r:id="rId19"/>
  </p:sldIdLst>
  <p:sldSz cx="12192000" cy="6858000"/>
  <p:notesSz cx="6797675" cy="9926638"/>
  <p:embeddedFontLst>
    <p:embeddedFont>
      <p:font typeface="D-DIN Exp" panose="020B0504020202030204" pitchFamily="34" charset="0"/>
      <p:regular r:id="rId22"/>
      <p:bold r:id="rId23"/>
      <p:italic r:id="rId24"/>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91"/>
    <a:srgbClr val="0082EE"/>
    <a:srgbClr val="CDE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909" autoAdjust="0"/>
  </p:normalViewPr>
  <p:slideViewPr>
    <p:cSldViewPr snapToGrid="0">
      <p:cViewPr varScale="1">
        <p:scale>
          <a:sx n="71" d="100"/>
          <a:sy n="71" d="100"/>
        </p:scale>
        <p:origin x="2100" y="6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18917E-EF0E-AC7F-10EC-4A3ABE1B1B13}"/>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Date Placeholder 2">
            <a:extLst>
              <a:ext uri="{FF2B5EF4-FFF2-40B4-BE49-F238E27FC236}">
                <a16:creationId xmlns:a16="http://schemas.microsoft.com/office/drawing/2014/main" id="{6DA2A265-7727-7922-0C64-189E0430656A}"/>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144E43F-320F-4135-B048-530784AF81CA}" type="datetimeFigureOut">
              <a:rPr lang="sv-SE" smtClean="0"/>
              <a:t>2025-02-27</a:t>
            </a:fld>
            <a:endParaRPr lang="sv-SE"/>
          </a:p>
        </p:txBody>
      </p:sp>
      <p:sp>
        <p:nvSpPr>
          <p:cNvPr id="4" name="Footer Placeholder 3">
            <a:extLst>
              <a:ext uri="{FF2B5EF4-FFF2-40B4-BE49-F238E27FC236}">
                <a16:creationId xmlns:a16="http://schemas.microsoft.com/office/drawing/2014/main" id="{DF698655-552C-12A4-7CD0-4126C2666116}"/>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a:extLst>
              <a:ext uri="{FF2B5EF4-FFF2-40B4-BE49-F238E27FC236}">
                <a16:creationId xmlns:a16="http://schemas.microsoft.com/office/drawing/2014/main" id="{3AEEBDED-BC9D-D56E-D27C-23584409AAE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FA9A56E-8F8F-44DC-89DC-AF37014F556A}" type="slidenum">
              <a:rPr lang="sv-SE" smtClean="0"/>
              <a:t>‹#›</a:t>
            </a:fld>
            <a:endParaRPr lang="sv-SE"/>
          </a:p>
        </p:txBody>
      </p:sp>
    </p:spTree>
    <p:extLst>
      <p:ext uri="{BB962C8B-B14F-4D97-AF65-F5344CB8AC3E}">
        <p14:creationId xmlns:p14="http://schemas.microsoft.com/office/powerpoint/2010/main" val="3028730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C721483-A551-43B2-AFA3-AA7E0561627E}" type="datetimeFigureOut">
              <a:rPr lang="sv-SE" smtClean="0"/>
              <a:t>2025-02-27</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81C281C-7589-49B2-A6CD-EA5F1038D8AF}" type="slidenum">
              <a:rPr lang="sv-SE" smtClean="0"/>
              <a:t>‹#›</a:t>
            </a:fld>
            <a:endParaRPr lang="sv-SE"/>
          </a:p>
        </p:txBody>
      </p:sp>
    </p:spTree>
    <p:extLst>
      <p:ext uri="{BB962C8B-B14F-4D97-AF65-F5344CB8AC3E}">
        <p14:creationId xmlns:p14="http://schemas.microsoft.com/office/powerpoint/2010/main" val="678279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algn="l" rtl="0" fontAlgn="base">
              <a:spcBef>
                <a:spcPts val="0"/>
              </a:spcBef>
              <a:spcAft>
                <a:spcPts val="0"/>
              </a:spcAft>
            </a:pPr>
            <a:endParaRPr lang="sv-SE" sz="1800" b="0" i="0" dirty="0">
              <a:solidFill>
                <a:srgbClr val="000000"/>
              </a:solidFill>
              <a:effectLst/>
              <a:latin typeface="Aptos" panose="020B0004020202020204" pitchFamily="34" charset="0"/>
            </a:endParaRPr>
          </a:p>
        </p:txBody>
      </p:sp>
      <p:sp>
        <p:nvSpPr>
          <p:cNvPr id="4" name="Platshållare för bildnummer 3"/>
          <p:cNvSpPr>
            <a:spLocks noGrp="1"/>
          </p:cNvSpPr>
          <p:nvPr>
            <p:ph type="sldNum" sz="quarter" idx="5"/>
          </p:nvPr>
        </p:nvSpPr>
        <p:spPr/>
        <p:txBody>
          <a:bodyPr/>
          <a:lstStyle/>
          <a:p>
            <a:fld id="{ADB4FA1D-2C75-421C-A39A-744A1A4D9304}" type="slidenum">
              <a:rPr lang="sv-SE" smtClean="0"/>
              <a:t>1</a:t>
            </a:fld>
            <a:endParaRPr lang="sv-SE"/>
          </a:p>
        </p:txBody>
      </p:sp>
    </p:spTree>
    <p:extLst>
      <p:ext uri="{BB962C8B-B14F-4D97-AF65-F5344CB8AC3E}">
        <p14:creationId xmlns:p14="http://schemas.microsoft.com/office/powerpoint/2010/main" val="1329833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20E18C0-E385-4ACE-90E0-502B7CEB4E6B}" type="slidenum">
              <a:rPr lang="sv-SE" smtClean="0"/>
              <a:t>2</a:t>
            </a:fld>
            <a:endParaRPr lang="sv-SE"/>
          </a:p>
        </p:txBody>
      </p:sp>
    </p:spTree>
    <p:extLst>
      <p:ext uri="{BB962C8B-B14F-4D97-AF65-F5344CB8AC3E}">
        <p14:creationId xmlns:p14="http://schemas.microsoft.com/office/powerpoint/2010/main" val="145812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7ACE6-E9CE-1D16-D130-12C1CC43DC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D72280-88C2-4623-C9D0-AB92D9C817D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2B7EA00-3847-A271-8490-CA2CC6BCC4C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965ADB8-B2EC-687E-9C9D-E531B3856767}"/>
              </a:ext>
            </a:extLst>
          </p:cNvPr>
          <p:cNvSpPr>
            <a:spLocks noGrp="1"/>
          </p:cNvSpPr>
          <p:nvPr>
            <p:ph type="sldNum" sz="quarter" idx="5"/>
          </p:nvPr>
        </p:nvSpPr>
        <p:spPr/>
        <p:txBody>
          <a:bodyPr/>
          <a:lstStyle/>
          <a:p>
            <a:fld id="{620E18C0-E385-4ACE-90E0-502B7CEB4E6B}" type="slidenum">
              <a:rPr lang="sv-SE" smtClean="0"/>
              <a:t>3</a:t>
            </a:fld>
            <a:endParaRPr lang="sv-SE"/>
          </a:p>
        </p:txBody>
      </p:sp>
    </p:spTree>
    <p:extLst>
      <p:ext uri="{BB962C8B-B14F-4D97-AF65-F5344CB8AC3E}">
        <p14:creationId xmlns:p14="http://schemas.microsoft.com/office/powerpoint/2010/main" val="2726906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20E18C0-E385-4ACE-90E0-502B7CEB4E6B}" type="slidenum">
              <a:rPr lang="sv-SE" smtClean="0"/>
              <a:t>4</a:t>
            </a:fld>
            <a:endParaRPr lang="sv-SE"/>
          </a:p>
        </p:txBody>
      </p:sp>
    </p:spTree>
    <p:extLst>
      <p:ext uri="{BB962C8B-B14F-4D97-AF65-F5344CB8AC3E}">
        <p14:creationId xmlns:p14="http://schemas.microsoft.com/office/powerpoint/2010/main" val="4025833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 mer detaljerad och visuell tidplan kommer arbetas fram och delges för att få en mer övergripande bild över vilka områden vi går fram över och ungefär när i tiden.</a:t>
            </a:r>
          </a:p>
          <a:p>
            <a:endParaRPr lang="sv-SE" dirty="0"/>
          </a:p>
        </p:txBody>
      </p:sp>
      <p:sp>
        <p:nvSpPr>
          <p:cNvPr id="4" name="Platshållare för bildnummer 3"/>
          <p:cNvSpPr>
            <a:spLocks noGrp="1"/>
          </p:cNvSpPr>
          <p:nvPr>
            <p:ph type="sldNum" sz="quarter" idx="5"/>
          </p:nvPr>
        </p:nvSpPr>
        <p:spPr/>
        <p:txBody>
          <a:bodyPr/>
          <a:lstStyle/>
          <a:p>
            <a:fld id="{581C281C-7589-49B2-A6CD-EA5F1038D8AF}" type="slidenum">
              <a:rPr lang="sv-SE" smtClean="0"/>
              <a:t>5</a:t>
            </a:fld>
            <a:endParaRPr lang="sv-SE"/>
          </a:p>
        </p:txBody>
      </p:sp>
    </p:spTree>
    <p:extLst>
      <p:ext uri="{BB962C8B-B14F-4D97-AF65-F5344CB8AC3E}">
        <p14:creationId xmlns:p14="http://schemas.microsoft.com/office/powerpoint/2010/main" val="3256304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Batteritid upp till 16 år.</a:t>
            </a:r>
          </a:p>
          <a:p>
            <a:endParaRPr lang="sv-SE" dirty="0"/>
          </a:p>
          <a:p>
            <a:endParaRPr lang="sv-SE" dirty="0"/>
          </a:p>
        </p:txBody>
      </p:sp>
      <p:sp>
        <p:nvSpPr>
          <p:cNvPr id="4" name="Platshållare för bildnummer 3"/>
          <p:cNvSpPr>
            <a:spLocks noGrp="1"/>
          </p:cNvSpPr>
          <p:nvPr>
            <p:ph type="sldNum" sz="quarter" idx="5"/>
          </p:nvPr>
        </p:nvSpPr>
        <p:spPr/>
        <p:txBody>
          <a:bodyPr/>
          <a:lstStyle/>
          <a:p>
            <a:fld id="{581C281C-7589-49B2-A6CD-EA5F1038D8AF}" type="slidenum">
              <a:rPr lang="sv-SE" smtClean="0"/>
              <a:t>6</a:t>
            </a:fld>
            <a:endParaRPr lang="sv-SE"/>
          </a:p>
        </p:txBody>
      </p:sp>
    </p:spTree>
    <p:extLst>
      <p:ext uri="{BB962C8B-B14F-4D97-AF65-F5344CB8AC3E}">
        <p14:creationId xmlns:p14="http://schemas.microsoft.com/office/powerpoint/2010/main" val="3575213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Godkända platser per kommun:</a:t>
            </a:r>
          </a:p>
          <a:p>
            <a:r>
              <a:rPr lang="sv-SE" dirty="0"/>
              <a:t>K-3142</a:t>
            </a:r>
          </a:p>
          <a:p>
            <a:r>
              <a:rPr lang="sv-SE" dirty="0"/>
              <a:t>F-2344</a:t>
            </a:r>
          </a:p>
          <a:p>
            <a:r>
              <a:rPr lang="sv-SE" dirty="0"/>
              <a:t>V-1251</a:t>
            </a:r>
          </a:p>
          <a:p>
            <a:endParaRPr lang="sv-SE" dirty="0"/>
          </a:p>
          <a:p>
            <a:endParaRPr lang="sv-SE" dirty="0"/>
          </a:p>
          <a:p>
            <a:endParaRPr lang="sv-SE" sz="1200" b="0" i="0" u="none" strike="noStrike" baseline="0" dirty="0">
              <a:solidFill>
                <a:srgbClr val="000000"/>
              </a:solidFill>
              <a:latin typeface="Arial" panose="020B0604020202020204" pitchFamily="34" charset="0"/>
            </a:endParaRPr>
          </a:p>
        </p:txBody>
      </p:sp>
      <p:sp>
        <p:nvSpPr>
          <p:cNvPr id="4" name="Platshållare för bildnummer 3"/>
          <p:cNvSpPr>
            <a:spLocks noGrp="1"/>
          </p:cNvSpPr>
          <p:nvPr>
            <p:ph type="sldNum" sz="quarter" idx="5"/>
          </p:nvPr>
        </p:nvSpPr>
        <p:spPr/>
        <p:txBody>
          <a:bodyPr/>
          <a:lstStyle/>
          <a:p>
            <a:fld id="{581C281C-7589-49B2-A6CD-EA5F1038D8AF}" type="slidenum">
              <a:rPr lang="sv-SE" smtClean="0"/>
              <a:t>8</a:t>
            </a:fld>
            <a:endParaRPr lang="sv-SE"/>
          </a:p>
        </p:txBody>
      </p:sp>
    </p:spTree>
    <p:extLst>
      <p:ext uri="{BB962C8B-B14F-4D97-AF65-F5344CB8AC3E}">
        <p14:creationId xmlns:p14="http://schemas.microsoft.com/office/powerpoint/2010/main" val="310525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C6985-98F5-7AE4-F351-7D006CFA86E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189ADB1-FDA6-2835-C00B-1F7014C287F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39CC481-094A-3256-99F6-AE044C6FC7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Smarta vattenmätare gör det enklare att få korrekt information om vattenförbrukning, vilket sparar tid och pengar samt minskar risken för problem som vattenläckage.</a:t>
            </a:r>
          </a:p>
          <a:p>
            <a:endParaRPr lang="sv-SE" dirty="0"/>
          </a:p>
          <a:p>
            <a:r>
              <a:rPr lang="sv-SE" b="0" dirty="0"/>
              <a:t>Ur ett fastighetsägarperspektiv:</a:t>
            </a:r>
          </a:p>
          <a:p>
            <a:pPr marL="228600" indent="-228600">
              <a:buFont typeface="+mj-lt"/>
              <a:buAutoNum type="arabicPeriod"/>
            </a:pPr>
            <a:r>
              <a:rPr lang="sv-SE" dirty="0"/>
              <a:t>Exakt och kontinuerlig mätning: Mätvärden skickas automatiskt och regelbundet, vilket ger mer exakt fakturering baserat på faktiskt förbrukning istället för uppskattningar.</a:t>
            </a:r>
          </a:p>
          <a:p>
            <a:pPr marL="228600" indent="-228600">
              <a:buFont typeface="+mj-lt"/>
              <a:buAutoNum type="arabicPeriod"/>
            </a:pPr>
            <a:r>
              <a:rPr lang="sv-SE" dirty="0"/>
              <a:t>Tidsbesparing: Ingen behöver läsa av mätaren manuellt, vilket sparar tid för fastighetsägare.</a:t>
            </a:r>
          </a:p>
          <a:p>
            <a:pPr marL="228600" indent="-228600">
              <a:buFont typeface="+mj-lt"/>
              <a:buAutoNum type="arabicPeriod"/>
            </a:pPr>
            <a:r>
              <a:rPr lang="sv-SE" dirty="0"/>
              <a:t>Varningar om avvikande vattenförbrukning: Smarta vattenmätare (fjärravlästa) kan upptäcka ovanlig förbrukning, vilket kan indikera läckor. Detta möjliggör snabba åtgärder för att minska vattenförluster och skador.</a:t>
            </a:r>
          </a:p>
          <a:p>
            <a:endParaRPr lang="sv-SE" dirty="0"/>
          </a:p>
          <a:p>
            <a:pPr algn="l"/>
            <a:r>
              <a:rPr lang="sv-SE" b="0" dirty="0"/>
              <a:t>Ur ett samhällsperspektiv:</a:t>
            </a:r>
          </a:p>
          <a:p>
            <a:pPr marL="228600" indent="-228600">
              <a:buFont typeface="+mj-lt"/>
              <a:buAutoNum type="arabicPeriod"/>
            </a:pPr>
            <a:r>
              <a:rPr lang="sv-SE" dirty="0"/>
              <a:t>Optimerad drift: Tillgång till realtidsdata gör det enklare att analysera förbrukningsmönster, vilket kan bidra till bättre planering av vattenresurser och infrastruktur.</a:t>
            </a:r>
          </a:p>
          <a:p>
            <a:pPr marL="228600" indent="-228600">
              <a:buFont typeface="+mj-lt"/>
              <a:buAutoNum type="arabicPeriod"/>
            </a:pPr>
            <a:r>
              <a:rPr lang="sv-SE" dirty="0"/>
              <a:t>Kostnadsbesparingar: Färre manuella avläsningar innebär minskade kostnader för personal och drift, vilket kan leda till sänkta kostnader.</a:t>
            </a:r>
          </a:p>
          <a:p>
            <a:pPr marL="228600" indent="-228600">
              <a:buFont typeface="+mj-lt"/>
              <a:buAutoNum type="arabicPeriod"/>
            </a:pPr>
            <a:r>
              <a:rPr lang="sv-SE" dirty="0"/>
              <a:t>Högre servicegrad/Bättre kundservice: Snabbare identifiering av problem som läckor eller ovanligt hög förbrukning gör det möjligt att erbjuda bättre service och snabbare lösningar till kunderna vilket kan leda till nöjdare kunder.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SE" dirty="0"/>
              <a:t>Effektivare datahantering: Automatisk avläsning och datainsamling förbättrar noggrannheten och eliminerar mänskliga fel vid manuella avläsningar. Skapar möjlighet till innovativ utveckling av tjänster.</a:t>
            </a:r>
          </a:p>
          <a:p>
            <a:endParaRPr lang="sv-SE" dirty="0"/>
          </a:p>
          <a:p>
            <a:endParaRPr lang="sv-SE" dirty="0"/>
          </a:p>
          <a:p>
            <a:r>
              <a:rPr lang="sv-SE" i="1" dirty="0"/>
              <a:t>För mer information om alla utskick så är det Henric Rudin som har ansvar för alla olika utskick som når våra kunder.</a:t>
            </a:r>
          </a:p>
        </p:txBody>
      </p:sp>
      <p:sp>
        <p:nvSpPr>
          <p:cNvPr id="4" name="Platshållare för bildnummer 3">
            <a:extLst>
              <a:ext uri="{FF2B5EF4-FFF2-40B4-BE49-F238E27FC236}">
                <a16:creationId xmlns:a16="http://schemas.microsoft.com/office/drawing/2014/main" id="{0D274A13-C0C3-9379-BF74-B45E84B69D1D}"/>
              </a:ext>
            </a:extLst>
          </p:cNvPr>
          <p:cNvSpPr>
            <a:spLocks noGrp="1"/>
          </p:cNvSpPr>
          <p:nvPr>
            <p:ph type="sldNum" sz="quarter" idx="5"/>
          </p:nvPr>
        </p:nvSpPr>
        <p:spPr/>
        <p:txBody>
          <a:bodyPr/>
          <a:lstStyle/>
          <a:p>
            <a:fld id="{581C281C-7589-49B2-A6CD-EA5F1038D8AF}" type="slidenum">
              <a:rPr lang="sv-SE" smtClean="0"/>
              <a:t>9</a:t>
            </a:fld>
            <a:endParaRPr lang="sv-SE"/>
          </a:p>
        </p:txBody>
      </p:sp>
    </p:spTree>
    <p:extLst>
      <p:ext uri="{BB962C8B-B14F-4D97-AF65-F5344CB8AC3E}">
        <p14:creationId xmlns:p14="http://schemas.microsoft.com/office/powerpoint/2010/main" val="3754383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1C281C-7589-49B2-A6CD-EA5F1038D8AF}" type="slidenum">
              <a:rPr lang="sv-SE" smtClean="0"/>
              <a:t>10</a:t>
            </a:fld>
            <a:endParaRPr lang="sv-SE"/>
          </a:p>
        </p:txBody>
      </p:sp>
    </p:spTree>
    <p:extLst>
      <p:ext uri="{BB962C8B-B14F-4D97-AF65-F5344CB8AC3E}">
        <p14:creationId xmlns:p14="http://schemas.microsoft.com/office/powerpoint/2010/main" val="2201129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1C281C-7589-49B2-A6CD-EA5F1038D8AF}" type="slidenum">
              <a:rPr lang="sv-SE" smtClean="0"/>
              <a:t>15</a:t>
            </a:fld>
            <a:endParaRPr lang="sv-SE"/>
          </a:p>
        </p:txBody>
      </p:sp>
    </p:spTree>
    <p:extLst>
      <p:ext uri="{BB962C8B-B14F-4D97-AF65-F5344CB8AC3E}">
        <p14:creationId xmlns:p14="http://schemas.microsoft.com/office/powerpoint/2010/main" val="39887878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F821-ACE3-2255-8B0E-C3C59B54C744}"/>
              </a:ext>
            </a:extLst>
          </p:cNvPr>
          <p:cNvSpPr>
            <a:spLocks noGrp="1"/>
          </p:cNvSpPr>
          <p:nvPr>
            <p:ph type="ctrTitle" hasCustomPrompt="1"/>
          </p:nvPr>
        </p:nvSpPr>
        <p:spPr>
          <a:xfrm>
            <a:off x="661988" y="5486399"/>
            <a:ext cx="10868026" cy="708846"/>
          </a:xfrm>
          <a:prstGeom prst="rect">
            <a:avLst/>
          </a:prstGeom>
        </p:spPr>
        <p:txBody>
          <a:bodyPr anchor="b"/>
          <a:lstStyle>
            <a:lvl1pPr algn="l">
              <a:defRPr sz="3600">
                <a:solidFill>
                  <a:srgbClr val="005191"/>
                </a:solidFill>
                <a:latin typeface="D-DIN Exp" panose="020B0504020202030204" pitchFamily="34" charset="0"/>
              </a:defRPr>
            </a:lvl1pPr>
          </a:lstStyle>
          <a:p>
            <a:r>
              <a:rPr lang="en-US" dirty="0" err="1"/>
              <a:t>En</a:t>
            </a:r>
            <a:r>
              <a:rPr lang="en-US" dirty="0"/>
              <a:t> </a:t>
            </a:r>
            <a:r>
              <a:rPr lang="en-US" dirty="0" err="1"/>
              <a:t>huvudrubrik</a:t>
            </a:r>
            <a:endParaRPr lang="sv-SE" dirty="0"/>
          </a:p>
        </p:txBody>
      </p:sp>
      <p:pic>
        <p:nvPicPr>
          <p:cNvPr id="14" name="Picture 13">
            <a:extLst>
              <a:ext uri="{FF2B5EF4-FFF2-40B4-BE49-F238E27FC236}">
                <a16:creationId xmlns:a16="http://schemas.microsoft.com/office/drawing/2014/main" id="{4DAC91BE-B6A1-5EA1-2EB5-67C602F9315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8200" y="318735"/>
            <a:ext cx="2143125" cy="419531"/>
          </a:xfrm>
          <a:prstGeom prst="rect">
            <a:avLst/>
          </a:prstGeom>
        </p:spPr>
      </p:pic>
      <p:sp>
        <p:nvSpPr>
          <p:cNvPr id="4" name="Text Placeholder 3">
            <a:extLst>
              <a:ext uri="{FF2B5EF4-FFF2-40B4-BE49-F238E27FC236}">
                <a16:creationId xmlns:a16="http://schemas.microsoft.com/office/drawing/2014/main" id="{B10E9DB7-56C0-C6F2-4042-904F3726B619}"/>
              </a:ext>
            </a:extLst>
          </p:cNvPr>
          <p:cNvSpPr>
            <a:spLocks noGrp="1"/>
          </p:cNvSpPr>
          <p:nvPr>
            <p:ph type="body" sz="quarter" idx="10" hasCustomPrompt="1"/>
          </p:nvPr>
        </p:nvSpPr>
        <p:spPr>
          <a:xfrm>
            <a:off x="661988" y="6195245"/>
            <a:ext cx="10868026" cy="539750"/>
          </a:xfrm>
          <a:prstGeom prst="rect">
            <a:avLst/>
          </a:prstGeom>
        </p:spPr>
        <p:txBody>
          <a:bodyPr/>
          <a:lstStyle>
            <a:lvl1pPr>
              <a:defRPr sz="1800">
                <a:latin typeface="D-DIN Exp" panose="020B0504020202030204" pitchFamily="34" charset="0"/>
              </a:defRPr>
            </a:lvl1pPr>
          </a:lstStyle>
          <a:p>
            <a:pPr lvl="0"/>
            <a:r>
              <a:rPr lang="sv-SE" dirty="0"/>
              <a:t>Klicka för att lägga till text</a:t>
            </a:r>
          </a:p>
        </p:txBody>
      </p:sp>
      <p:sp>
        <p:nvSpPr>
          <p:cNvPr id="13" name="Picture Placeholder 12">
            <a:extLst>
              <a:ext uri="{FF2B5EF4-FFF2-40B4-BE49-F238E27FC236}">
                <a16:creationId xmlns:a16="http://schemas.microsoft.com/office/drawing/2014/main" id="{0648A4FA-AF18-5426-C340-A6B8DABD2154}"/>
              </a:ext>
            </a:extLst>
          </p:cNvPr>
          <p:cNvSpPr>
            <a:spLocks noGrp="1"/>
          </p:cNvSpPr>
          <p:nvPr>
            <p:ph type="pic" sz="quarter" idx="11" hasCustomPrompt="1"/>
          </p:nvPr>
        </p:nvSpPr>
        <p:spPr>
          <a:xfrm>
            <a:off x="661988" y="885216"/>
            <a:ext cx="10868026" cy="4601183"/>
          </a:xfrm>
          <a:custGeom>
            <a:avLst/>
            <a:gdLst>
              <a:gd name="connsiteX0" fmla="*/ 0 w 10515600"/>
              <a:gd name="connsiteY0" fmla="*/ 0 h 2661980"/>
              <a:gd name="connsiteX1" fmla="*/ 10074444 w 10515600"/>
              <a:gd name="connsiteY1" fmla="*/ 0 h 2661980"/>
              <a:gd name="connsiteX2" fmla="*/ 10161309 w 10515600"/>
              <a:gd name="connsiteY2" fmla="*/ 8757 h 2661980"/>
              <a:gd name="connsiteX3" fmla="*/ 10515600 w 10515600"/>
              <a:gd name="connsiteY3" fmla="*/ 443457 h 2661980"/>
              <a:gd name="connsiteX4" fmla="*/ 10515600 w 10515600"/>
              <a:gd name="connsiteY4" fmla="*/ 2661980 h 2661980"/>
              <a:gd name="connsiteX5" fmla="*/ 443715 w 10515600"/>
              <a:gd name="connsiteY5" fmla="*/ 2661980 h 2661980"/>
              <a:gd name="connsiteX6" fmla="*/ 0 w 10515600"/>
              <a:gd name="connsiteY6" fmla="*/ 2218265 h 266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15600" h="2661980">
                <a:moveTo>
                  <a:pt x="0" y="0"/>
                </a:moveTo>
                <a:lnTo>
                  <a:pt x="10074444" y="0"/>
                </a:lnTo>
                <a:lnTo>
                  <a:pt x="10161309" y="8757"/>
                </a:lnTo>
                <a:cubicBezTo>
                  <a:pt x="10363502" y="50132"/>
                  <a:pt x="10515600" y="229032"/>
                  <a:pt x="10515600" y="443457"/>
                </a:cubicBezTo>
                <a:lnTo>
                  <a:pt x="10515600" y="2661980"/>
                </a:lnTo>
                <a:lnTo>
                  <a:pt x="443715" y="2661980"/>
                </a:lnTo>
                <a:cubicBezTo>
                  <a:pt x="198658" y="2661980"/>
                  <a:pt x="0" y="2463322"/>
                  <a:pt x="0" y="2218265"/>
                </a:cubicBezTo>
                <a:close/>
              </a:path>
            </a:pathLst>
          </a:custGeom>
        </p:spPr>
        <p:txBody>
          <a:bodyPr wrap="square">
            <a:noAutofit/>
          </a:bodyPr>
          <a:lstStyle>
            <a:lvl1pPr>
              <a:defRPr>
                <a:latin typeface="D-DIN Exp" panose="020B0504020202030204" pitchFamily="34" charset="0"/>
              </a:defRPr>
            </a:lvl1pPr>
          </a:lstStyle>
          <a:p>
            <a:r>
              <a:rPr lang="sv-SE" dirty="0"/>
              <a:t>Klicka på ikonen för att lägga till bild</a:t>
            </a:r>
          </a:p>
        </p:txBody>
      </p:sp>
    </p:spTree>
    <p:extLst>
      <p:ext uri="{BB962C8B-B14F-4D97-AF65-F5344CB8AC3E}">
        <p14:creationId xmlns:p14="http://schemas.microsoft.com/office/powerpoint/2010/main" val="512969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reserve="1">
  <p:cSld name="2_text_och_hel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5F4A6-26E5-64FC-8AEA-F4C8BF8CCB4A}"/>
              </a:ext>
            </a:extLst>
          </p:cNvPr>
          <p:cNvSpPr>
            <a:spLocks noGrp="1"/>
          </p:cNvSpPr>
          <p:nvPr>
            <p:ph type="title" hasCustomPrompt="1"/>
          </p:nvPr>
        </p:nvSpPr>
        <p:spPr>
          <a:xfrm>
            <a:off x="698400" y="414000"/>
            <a:ext cx="4093199" cy="921600"/>
          </a:xfrm>
          <a:prstGeom prst="rect">
            <a:avLst/>
          </a:prstGeom>
        </p:spPr>
        <p:txBody>
          <a:bodyPr lIns="0" tIns="0" rIns="90000" bIns="46800" anchor="ctr"/>
          <a:lstStyle>
            <a:lvl1pPr>
              <a:defRPr sz="3200">
                <a:solidFill>
                  <a:srgbClr val="005191"/>
                </a:solidFill>
                <a:latin typeface="D-DIN Exp" panose="020B0504020202030204" pitchFamily="34" charset="0"/>
              </a:defRPr>
            </a:lvl1pPr>
          </a:lstStyle>
          <a:p>
            <a:r>
              <a:rPr lang="en-US" dirty="0" err="1"/>
              <a:t>Här</a:t>
            </a:r>
            <a:r>
              <a:rPr lang="en-US" dirty="0"/>
              <a:t> </a:t>
            </a:r>
            <a:r>
              <a:rPr lang="en-US" dirty="0" err="1"/>
              <a:t>skriver</a:t>
            </a:r>
            <a:r>
              <a:rPr lang="en-US" dirty="0"/>
              <a:t> du </a:t>
            </a:r>
            <a:r>
              <a:rPr lang="en-US" dirty="0" err="1"/>
              <a:t>en</a:t>
            </a:r>
            <a:r>
              <a:rPr lang="en-US" dirty="0"/>
              <a:t> </a:t>
            </a:r>
            <a:r>
              <a:rPr lang="en-US" dirty="0" err="1"/>
              <a:t>rubrik</a:t>
            </a:r>
            <a:endParaRPr lang="sv-SE" dirty="0"/>
          </a:p>
        </p:txBody>
      </p:sp>
      <p:sp>
        <p:nvSpPr>
          <p:cNvPr id="3" name="Picture Placeholder 2">
            <a:extLst>
              <a:ext uri="{FF2B5EF4-FFF2-40B4-BE49-F238E27FC236}">
                <a16:creationId xmlns:a16="http://schemas.microsoft.com/office/drawing/2014/main" id="{2E4C3B62-511A-4854-986E-1DC618E04EA5}"/>
              </a:ext>
            </a:extLst>
          </p:cNvPr>
          <p:cNvSpPr>
            <a:spLocks noGrp="1" noRot="1" noMove="1" noResize="1" noEditPoints="1" noAdjustHandles="1" noChangeArrowheads="1" noChangeShapeType="1"/>
          </p:cNvSpPr>
          <p:nvPr>
            <p:ph type="pic" idx="1" hasCustomPrompt="1"/>
          </p:nvPr>
        </p:nvSpPr>
        <p:spPr>
          <a:xfrm>
            <a:off x="6096000" y="0"/>
            <a:ext cx="6096000" cy="6857999"/>
          </a:xfrm>
          <a:prstGeom prst="rect">
            <a:avLst/>
          </a:prstGeom>
        </p:spPr>
        <p:txBody>
          <a:bodyPr/>
          <a:lstStyle>
            <a:lvl1pPr marL="0" indent="0">
              <a:buNone/>
              <a:defRPr sz="3200">
                <a:latin typeface="D-DIN Exp" panose="020B0504020202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bild</a:t>
            </a:r>
          </a:p>
        </p:txBody>
      </p:sp>
      <p:sp>
        <p:nvSpPr>
          <p:cNvPr id="4" name="Text Placeholder 3">
            <a:extLst>
              <a:ext uri="{FF2B5EF4-FFF2-40B4-BE49-F238E27FC236}">
                <a16:creationId xmlns:a16="http://schemas.microsoft.com/office/drawing/2014/main" id="{FCFDF445-1E05-D8B6-3E66-B6C45028E75D}"/>
              </a:ext>
            </a:extLst>
          </p:cNvPr>
          <p:cNvSpPr>
            <a:spLocks noGrp="1"/>
          </p:cNvSpPr>
          <p:nvPr>
            <p:ph type="body" sz="half" idx="2" hasCustomPrompt="1"/>
          </p:nvPr>
        </p:nvSpPr>
        <p:spPr>
          <a:xfrm>
            <a:off x="698400" y="1627200"/>
            <a:ext cx="4093370" cy="4533388"/>
          </a:xfrm>
          <a:prstGeom prst="rect">
            <a:avLst/>
          </a:prstGeom>
        </p:spPr>
        <p:txBody>
          <a:bodyPr lIns="0" rIns="90000"/>
          <a:lstStyle>
            <a:lvl1pPr marL="285750" indent="-285750">
              <a:buClr>
                <a:srgbClr val="005191"/>
              </a:buClr>
              <a:buFont typeface="Arial" panose="020B0604020202020204" pitchFamily="34" charset="0"/>
              <a:buChar char="•"/>
              <a:defRPr sz="1800">
                <a:solidFill>
                  <a:srgbClr val="005191"/>
                </a:solidFill>
                <a:latin typeface="D-DIN Exp" panose="020B0504020202030204" pitchFamily="34" charset="0"/>
              </a:defRPr>
            </a:lvl1pPr>
            <a:lvl2pPr marL="742950" indent="-285750">
              <a:buFont typeface="Arial" panose="020B0604020202020204" pitchFamily="34" charset="0"/>
              <a:buChar char="•"/>
              <a:defRPr sz="1600">
                <a:solidFill>
                  <a:srgbClr val="005191"/>
                </a:solidFill>
                <a:latin typeface="D-DIN Exp" panose="020B0504020202030204" pitchFamily="34" charset="0"/>
              </a:defRPr>
            </a:lvl2pPr>
            <a:lvl3pPr marL="1085850" indent="-171450">
              <a:buFont typeface="Arial" panose="020B0604020202020204" pitchFamily="34" charset="0"/>
              <a:buChar char="•"/>
              <a:defRPr sz="1400">
                <a:solidFill>
                  <a:srgbClr val="005191"/>
                </a:solidFill>
                <a:latin typeface="D-DIN Exp" panose="020B0504020202030204" pitchFamily="34" charset="0"/>
              </a:defRPr>
            </a:lvl3pPr>
            <a:lvl4pPr marL="1543050" indent="-171450">
              <a:buFont typeface="Arial" panose="020B0604020202020204" pitchFamily="34" charset="0"/>
              <a:buChar char="•"/>
              <a:defRPr sz="1200">
                <a:solidFill>
                  <a:srgbClr val="005191"/>
                </a:solidFill>
                <a:latin typeface="D-DIN Exp" panose="020B0504020202030204" pitchFamily="34" charset="0"/>
              </a:defRPr>
            </a:lvl4pPr>
            <a:lvl5pPr marL="2000250" indent="-171450">
              <a:buFont typeface="Arial" panose="020B0604020202020204" pitchFamily="34" charset="0"/>
              <a:buChar char="•"/>
              <a:defRPr sz="110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Här</a:t>
            </a:r>
            <a:r>
              <a:rPr lang="en-US" dirty="0"/>
              <a:t> </a:t>
            </a:r>
            <a:r>
              <a:rPr lang="en-US" dirty="0" err="1"/>
              <a:t>skriver</a:t>
            </a:r>
            <a:r>
              <a:rPr lang="en-US" dirty="0"/>
              <a:t> du </a:t>
            </a:r>
            <a:r>
              <a:rPr lang="en-US" dirty="0" err="1"/>
              <a:t>punkttext</a:t>
            </a:r>
            <a:endParaRPr lang="en-US" dirty="0"/>
          </a:p>
          <a:p>
            <a:pPr lvl="1"/>
            <a:r>
              <a:rPr lang="en-US" dirty="0"/>
              <a:t>…</a:t>
            </a:r>
          </a:p>
          <a:p>
            <a:pPr lvl="2"/>
            <a:r>
              <a:rPr lang="en-US" dirty="0"/>
              <a:t>...</a:t>
            </a:r>
          </a:p>
          <a:p>
            <a:pPr lvl="3"/>
            <a:r>
              <a:rPr lang="en-US" dirty="0"/>
              <a:t>…</a:t>
            </a:r>
          </a:p>
          <a:p>
            <a:pPr lvl="4"/>
            <a:r>
              <a:rPr lang="en-US" dirty="0">
                <a:latin typeface="D-DIN Exp" panose="020B0504020202030204" pitchFamily="34" charset="0"/>
              </a:rPr>
              <a:t>…</a:t>
            </a:r>
            <a:endParaRPr lang="en-US" dirty="0"/>
          </a:p>
        </p:txBody>
      </p:sp>
      <p:pic>
        <p:nvPicPr>
          <p:cNvPr id="8" name="Picture 7">
            <a:extLst>
              <a:ext uri="{FF2B5EF4-FFF2-40B4-BE49-F238E27FC236}">
                <a16:creationId xmlns:a16="http://schemas.microsoft.com/office/drawing/2014/main" id="{07F676DF-2AAA-3E7D-A169-72DF8E7B3E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85206" y="6213793"/>
            <a:ext cx="1592738" cy="311789"/>
          </a:xfrm>
          <a:prstGeom prst="rect">
            <a:avLst/>
          </a:prstGeom>
        </p:spPr>
      </p:pic>
    </p:spTree>
    <p:extLst>
      <p:ext uri="{BB962C8B-B14F-4D97-AF65-F5344CB8AC3E}">
        <p14:creationId xmlns:p14="http://schemas.microsoft.com/office/powerpoint/2010/main" val="2644068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ild_med_tex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5120884-C355-4F93-F178-F1247B3E12F9}"/>
              </a:ext>
            </a:extLst>
          </p:cNvPr>
          <p:cNvSpPr>
            <a:spLocks noGrp="1"/>
          </p:cNvSpPr>
          <p:nvPr>
            <p:ph type="body" sz="half" idx="2" hasCustomPrompt="1"/>
          </p:nvPr>
        </p:nvSpPr>
        <p:spPr>
          <a:xfrm>
            <a:off x="7650162" y="1262728"/>
            <a:ext cx="3879850" cy="4340225"/>
          </a:xfrm>
          <a:prstGeom prst="rect">
            <a:avLst/>
          </a:prstGeom>
        </p:spPr>
        <p:txBody>
          <a:bodyPr lIns="0" tIns="0" rIns="90000" anchor="t"/>
          <a:lstStyle>
            <a:lvl1pPr marL="285750" indent="-285750">
              <a:buFont typeface="Arial" panose="020B0604020202020204" pitchFamily="34" charset="0"/>
              <a:buChar char="•"/>
              <a:defRPr sz="1800">
                <a:solidFill>
                  <a:srgbClr val="005191"/>
                </a:solidFill>
                <a:latin typeface="D-DIN Exp" panose="020B0504020202030204" pitchFamily="34" charset="0"/>
              </a:defRPr>
            </a:lvl1pPr>
            <a:lvl2pPr marL="742950" indent="-285750">
              <a:buFont typeface="Arial" panose="020B0604020202020204" pitchFamily="34" charset="0"/>
              <a:buChar char="•"/>
              <a:defRPr sz="1600">
                <a:solidFill>
                  <a:srgbClr val="005191"/>
                </a:solidFill>
                <a:latin typeface="D-DIN Exp" panose="020B0504020202030204" pitchFamily="34" charset="0"/>
              </a:defRPr>
            </a:lvl2pPr>
            <a:lvl3pPr marL="1085850" indent="-171450">
              <a:buFont typeface="Arial" panose="020B0604020202020204" pitchFamily="34" charset="0"/>
              <a:buChar char="•"/>
              <a:defRPr sz="1400">
                <a:solidFill>
                  <a:srgbClr val="005191"/>
                </a:solidFill>
                <a:latin typeface="D-DIN Exp" panose="020B0504020202030204" pitchFamily="34" charset="0"/>
              </a:defRPr>
            </a:lvl3pPr>
            <a:lvl4pPr marL="1543050" indent="-171450">
              <a:buFont typeface="Arial" panose="020B0604020202020204" pitchFamily="34" charset="0"/>
              <a:buChar char="•"/>
              <a:defRPr sz="1200">
                <a:solidFill>
                  <a:srgbClr val="005191"/>
                </a:solidFill>
                <a:latin typeface="D-DIN Exp" panose="020B0504020202030204" pitchFamily="34" charset="0"/>
              </a:defRPr>
            </a:lvl4pPr>
            <a:lvl5pPr marL="2000250" indent="-171450">
              <a:buFont typeface="Arial" panose="020B0604020202020204" pitchFamily="34" charset="0"/>
              <a:buChar char="•"/>
              <a:defRPr sz="1100">
                <a:solidFill>
                  <a:srgbClr val="00519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r>
              <a:rPr lang="en-US" dirty="0"/>
              <a:t> text</a:t>
            </a:r>
          </a:p>
          <a:p>
            <a:pPr lvl="1"/>
            <a:r>
              <a:rPr lang="en-US" dirty="0"/>
              <a:t>…</a:t>
            </a:r>
          </a:p>
          <a:p>
            <a:pPr lvl="2"/>
            <a:r>
              <a:rPr lang="en-US" dirty="0"/>
              <a:t>...</a:t>
            </a:r>
          </a:p>
          <a:p>
            <a:pPr lvl="3"/>
            <a:r>
              <a:rPr lang="en-US" dirty="0"/>
              <a:t>…</a:t>
            </a:r>
          </a:p>
          <a:p>
            <a:pPr lvl="4"/>
            <a:r>
              <a:rPr lang="en-US" dirty="0">
                <a:latin typeface="D-DIN Exp" panose="020B0504020202030204" pitchFamily="34" charset="0"/>
              </a:rPr>
              <a:t>…</a:t>
            </a:r>
            <a:endParaRPr lang="en-US" dirty="0"/>
          </a:p>
        </p:txBody>
      </p:sp>
      <p:pic>
        <p:nvPicPr>
          <p:cNvPr id="8" name="Picture 7">
            <a:extLst>
              <a:ext uri="{FF2B5EF4-FFF2-40B4-BE49-F238E27FC236}">
                <a16:creationId xmlns:a16="http://schemas.microsoft.com/office/drawing/2014/main" id="{19008499-23A6-0CAF-D591-2979D16CA8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1062" y="6168104"/>
            <a:ext cx="1592738" cy="231717"/>
          </a:xfrm>
          <a:prstGeom prst="rect">
            <a:avLst/>
          </a:prstGeom>
        </p:spPr>
      </p:pic>
      <p:sp>
        <p:nvSpPr>
          <p:cNvPr id="9" name="Text Placeholder 2">
            <a:extLst>
              <a:ext uri="{FF2B5EF4-FFF2-40B4-BE49-F238E27FC236}">
                <a16:creationId xmlns:a16="http://schemas.microsoft.com/office/drawing/2014/main" id="{C2214D81-BB54-5216-8BAB-EC6DE1E0FA21}"/>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En</a:t>
            </a:r>
            <a:r>
              <a:rPr lang="en-US" dirty="0"/>
              <a:t> </a:t>
            </a:r>
            <a:r>
              <a:rPr lang="en-US" dirty="0" err="1"/>
              <a:t>rubrik</a:t>
            </a:r>
            <a:endParaRPr lang="en-US" dirty="0"/>
          </a:p>
        </p:txBody>
      </p:sp>
      <p:sp>
        <p:nvSpPr>
          <p:cNvPr id="5" name="Picture Placeholder 4">
            <a:extLst>
              <a:ext uri="{FF2B5EF4-FFF2-40B4-BE49-F238E27FC236}">
                <a16:creationId xmlns:a16="http://schemas.microsoft.com/office/drawing/2014/main" id="{7A072213-C226-073F-4D1F-3CEC14D028FA}"/>
              </a:ext>
            </a:extLst>
          </p:cNvPr>
          <p:cNvSpPr>
            <a:spLocks noGrp="1"/>
          </p:cNvSpPr>
          <p:nvPr>
            <p:ph type="pic" sz="quarter" idx="11" hasCustomPrompt="1"/>
          </p:nvPr>
        </p:nvSpPr>
        <p:spPr>
          <a:xfrm>
            <a:off x="661988" y="1262728"/>
            <a:ext cx="6348411" cy="4340225"/>
          </a:xfrm>
          <a:prstGeom prst="rect">
            <a:avLst/>
          </a:prstGeom>
        </p:spPr>
        <p:txBody>
          <a:bodyPr/>
          <a:lstStyle>
            <a:lvl1pPr>
              <a:defRPr>
                <a:latin typeface="D-DIN Exp" panose="020B0504020202030204" pitchFamily="34" charset="0"/>
              </a:defRPr>
            </a:lvl1pPr>
          </a:lstStyle>
          <a:p>
            <a:r>
              <a:rPr lang="sv-SE" dirty="0"/>
              <a:t>Klicka på ikonen för att lägga till bild</a:t>
            </a:r>
          </a:p>
        </p:txBody>
      </p:sp>
      <p:sp>
        <p:nvSpPr>
          <p:cNvPr id="3" name="Platshållare för text 2">
            <a:extLst>
              <a:ext uri="{FF2B5EF4-FFF2-40B4-BE49-F238E27FC236}">
                <a16:creationId xmlns:a16="http://schemas.microsoft.com/office/drawing/2014/main" id="{ACF92CF3-C885-FC32-9889-A3FDDC00FA72}"/>
              </a:ext>
            </a:extLst>
          </p:cNvPr>
          <p:cNvSpPr>
            <a:spLocks noGrp="1"/>
          </p:cNvSpPr>
          <p:nvPr>
            <p:ph type="body" sz="quarter" idx="12" hasCustomPrompt="1"/>
          </p:nvPr>
        </p:nvSpPr>
        <p:spPr>
          <a:xfrm>
            <a:off x="661988" y="5669222"/>
            <a:ext cx="6348412" cy="218280"/>
          </a:xfrm>
          <a:prstGeom prst="rect">
            <a:avLst/>
          </a:prstGeom>
        </p:spPr>
        <p:txBody>
          <a:bodyPr/>
          <a:lstStyle>
            <a:lvl1pPr>
              <a:defRPr sz="1200">
                <a:latin typeface="D-DIN Exp" panose="020B0504020202030204" pitchFamily="34" charset="0"/>
              </a:defRPr>
            </a:lvl1pPr>
          </a:lstStyle>
          <a:p>
            <a:pPr lvl="0"/>
            <a:r>
              <a:rPr lang="sv-SE" dirty="0"/>
              <a:t>Klicka här för att skriva text</a:t>
            </a:r>
          </a:p>
        </p:txBody>
      </p:sp>
    </p:spTree>
    <p:extLst>
      <p:ext uri="{BB962C8B-B14F-4D97-AF65-F5344CB8AC3E}">
        <p14:creationId xmlns:p14="http://schemas.microsoft.com/office/powerpoint/2010/main" val="3192500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Helbi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FC611EA-2A6A-F991-BAA9-DF5FB9A0762C}"/>
              </a:ext>
            </a:extLst>
          </p:cNvPr>
          <p:cNvSpPr>
            <a:spLocks noGrp="1"/>
          </p:cNvSpPr>
          <p:nvPr>
            <p:ph type="pic" sz="quarter" idx="10" hasCustomPrompt="1"/>
          </p:nvPr>
        </p:nvSpPr>
        <p:spPr>
          <a:xfrm>
            <a:off x="0" y="0"/>
            <a:ext cx="12192000" cy="6858000"/>
          </a:xfrm>
          <a:prstGeom prst="rect">
            <a:avLst/>
          </a:prstGeom>
          <a:solidFill>
            <a:schemeClr val="bg1">
              <a:lumMod val="95000"/>
            </a:schemeClr>
          </a:solidFill>
        </p:spPr>
        <p:txBody>
          <a:bodyPr/>
          <a:lstStyle>
            <a:lvl1pPr algn="ctr">
              <a:defRPr>
                <a:latin typeface="D-DIN Exp" panose="020B0504020202030204" pitchFamily="34" charset="0"/>
              </a:defRPr>
            </a:lvl1pPr>
          </a:lstStyle>
          <a:p>
            <a:r>
              <a:rPr lang="sv-SE" dirty="0"/>
              <a:t>Klicka på bildbakgrunden </a:t>
            </a:r>
            <a:br>
              <a:rPr lang="sv-SE" dirty="0"/>
            </a:br>
            <a:r>
              <a:rPr lang="sv-SE" dirty="0"/>
              <a:t>för att lägga till bild</a:t>
            </a:r>
          </a:p>
        </p:txBody>
      </p:sp>
      <p:sp>
        <p:nvSpPr>
          <p:cNvPr id="5" name="Text Placeholder 4">
            <a:extLst>
              <a:ext uri="{FF2B5EF4-FFF2-40B4-BE49-F238E27FC236}">
                <a16:creationId xmlns:a16="http://schemas.microsoft.com/office/drawing/2014/main" id="{45620DD3-D99C-A3D8-1895-C33E7A85DFFB}"/>
              </a:ext>
            </a:extLst>
          </p:cNvPr>
          <p:cNvSpPr>
            <a:spLocks noGrp="1"/>
          </p:cNvSpPr>
          <p:nvPr>
            <p:ph type="body" sz="quarter" idx="11" hasCustomPrompt="1"/>
          </p:nvPr>
        </p:nvSpPr>
        <p:spPr>
          <a:xfrm>
            <a:off x="914400" y="1620579"/>
            <a:ext cx="10363200" cy="2181859"/>
          </a:xfrm>
          <a:prstGeom prst="rect">
            <a:avLst/>
          </a:prstGeom>
        </p:spPr>
        <p:txBody>
          <a:bodyPr wrap="square" bIns="0" anchor="b" anchorCtr="1"/>
          <a:lstStyle>
            <a:lvl1pPr algn="ctr">
              <a:defRPr lang="sv-SE" sz="16600" b="1" dirty="0" smtClean="0">
                <a:solidFill>
                  <a:schemeClr val="bg1"/>
                </a:solidFill>
                <a:latin typeface="D-DIN Exp" panose="020B0504020202030204" pitchFamily="34" charset="0"/>
              </a:defRPr>
            </a:lvl1pPr>
          </a:lstStyle>
          <a:p>
            <a:r>
              <a:rPr lang="sv-SE" dirty="0"/>
              <a:t>1 500</a:t>
            </a:r>
          </a:p>
        </p:txBody>
      </p:sp>
      <p:sp>
        <p:nvSpPr>
          <p:cNvPr id="7" name="Text Placeholder 6">
            <a:extLst>
              <a:ext uri="{FF2B5EF4-FFF2-40B4-BE49-F238E27FC236}">
                <a16:creationId xmlns:a16="http://schemas.microsoft.com/office/drawing/2014/main" id="{B8D832CF-8E5A-92EC-A6A4-6E36C3A612F8}"/>
              </a:ext>
            </a:extLst>
          </p:cNvPr>
          <p:cNvSpPr>
            <a:spLocks noGrp="1"/>
          </p:cNvSpPr>
          <p:nvPr>
            <p:ph type="body" sz="quarter" idx="12" hasCustomPrompt="1"/>
          </p:nvPr>
        </p:nvSpPr>
        <p:spPr>
          <a:xfrm>
            <a:off x="2567781" y="3802438"/>
            <a:ext cx="7056437" cy="739775"/>
          </a:xfrm>
          <a:prstGeom prst="rect">
            <a:avLst/>
          </a:prstGeom>
        </p:spPr>
        <p:txBody>
          <a:bodyPr anchor="t" anchorCtr="1"/>
          <a:lstStyle>
            <a:lvl1pPr>
              <a:defRPr sz="4000">
                <a:solidFill>
                  <a:schemeClr val="bg1"/>
                </a:solidFill>
                <a:latin typeface="D-DIN Exp" panose="020B0504020202030204" pitchFamily="34" charset="0"/>
              </a:defRPr>
            </a:lvl1pPr>
          </a:lstStyle>
          <a:p>
            <a:pPr lvl="0"/>
            <a:r>
              <a:rPr lang="en-US" dirty="0" err="1"/>
              <a:t>Klicka</a:t>
            </a:r>
            <a:r>
              <a:rPr lang="en-US" dirty="0"/>
              <a:t> </a:t>
            </a:r>
            <a:r>
              <a:rPr lang="en-US" dirty="0" err="1"/>
              <a:t>här</a:t>
            </a:r>
            <a:r>
              <a:rPr lang="en-US" dirty="0"/>
              <a:t> för undertext</a:t>
            </a:r>
            <a:endParaRPr lang="sv-SE" dirty="0"/>
          </a:p>
        </p:txBody>
      </p:sp>
    </p:spTree>
    <p:extLst>
      <p:ext uri="{BB962C8B-B14F-4D97-AF65-F5344CB8AC3E}">
        <p14:creationId xmlns:p14="http://schemas.microsoft.com/office/powerpoint/2010/main" val="22484613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Informationblock">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5120884-C355-4F93-F178-F1247B3E12F9}"/>
              </a:ext>
            </a:extLst>
          </p:cNvPr>
          <p:cNvSpPr>
            <a:spLocks noGrp="1"/>
          </p:cNvSpPr>
          <p:nvPr>
            <p:ph type="body" sz="half" idx="2" hasCustomPrompt="1"/>
          </p:nvPr>
        </p:nvSpPr>
        <p:spPr>
          <a:xfrm>
            <a:off x="661989" y="1255047"/>
            <a:ext cx="3231918" cy="457996"/>
          </a:xfrm>
          <a:prstGeom prst="rect">
            <a:avLst/>
          </a:prstGeom>
        </p:spPr>
        <p:txBody>
          <a:bodyPr anchor="b"/>
          <a:lstStyle>
            <a:lvl1pPr marL="0" indent="0" algn="just">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endParaRPr lang="en-US" dirty="0"/>
          </a:p>
        </p:txBody>
      </p:sp>
      <p:pic>
        <p:nvPicPr>
          <p:cNvPr id="8" name="Picture 7">
            <a:extLst>
              <a:ext uri="{FF2B5EF4-FFF2-40B4-BE49-F238E27FC236}">
                <a16:creationId xmlns:a16="http://schemas.microsoft.com/office/drawing/2014/main" id="{19008499-23A6-0CAF-D591-2979D16CA8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1062" y="6128068"/>
            <a:ext cx="1592738" cy="311789"/>
          </a:xfrm>
          <a:prstGeom prst="rect">
            <a:avLst/>
          </a:prstGeom>
        </p:spPr>
      </p:pic>
      <p:sp>
        <p:nvSpPr>
          <p:cNvPr id="6" name="Text Placeholder 3">
            <a:extLst>
              <a:ext uri="{FF2B5EF4-FFF2-40B4-BE49-F238E27FC236}">
                <a16:creationId xmlns:a16="http://schemas.microsoft.com/office/drawing/2014/main" id="{E7A41EAA-AD5B-E3DF-8751-999E6508FEB2}"/>
              </a:ext>
            </a:extLst>
          </p:cNvPr>
          <p:cNvSpPr>
            <a:spLocks noGrp="1"/>
          </p:cNvSpPr>
          <p:nvPr>
            <p:ph type="body" sz="half" idx="11" hasCustomPrompt="1"/>
          </p:nvPr>
        </p:nvSpPr>
        <p:spPr>
          <a:xfrm>
            <a:off x="4148139" y="1256238"/>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endParaRPr lang="en-US" dirty="0"/>
          </a:p>
        </p:txBody>
      </p:sp>
      <p:sp>
        <p:nvSpPr>
          <p:cNvPr id="7" name="Text Placeholder 3">
            <a:extLst>
              <a:ext uri="{FF2B5EF4-FFF2-40B4-BE49-F238E27FC236}">
                <a16:creationId xmlns:a16="http://schemas.microsoft.com/office/drawing/2014/main" id="{77783D99-D01B-D109-F456-9AE80F8F30A0}"/>
              </a:ext>
            </a:extLst>
          </p:cNvPr>
          <p:cNvSpPr>
            <a:spLocks noGrp="1"/>
          </p:cNvSpPr>
          <p:nvPr>
            <p:ph type="body" sz="half" idx="12" hasCustomPrompt="1"/>
          </p:nvPr>
        </p:nvSpPr>
        <p:spPr>
          <a:xfrm>
            <a:off x="7634289" y="1256238"/>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11" name="Text Placeholder 3">
            <a:extLst>
              <a:ext uri="{FF2B5EF4-FFF2-40B4-BE49-F238E27FC236}">
                <a16:creationId xmlns:a16="http://schemas.microsoft.com/office/drawing/2014/main" id="{DD8E017E-0F3B-A687-C3BF-4D0F56B00F0E}"/>
              </a:ext>
            </a:extLst>
          </p:cNvPr>
          <p:cNvSpPr>
            <a:spLocks noGrp="1"/>
          </p:cNvSpPr>
          <p:nvPr>
            <p:ph type="body" sz="half" idx="13" hasCustomPrompt="1"/>
          </p:nvPr>
        </p:nvSpPr>
        <p:spPr>
          <a:xfrm>
            <a:off x="661989" y="1735367"/>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p:txBody>
      </p:sp>
      <p:sp>
        <p:nvSpPr>
          <p:cNvPr id="12" name="Text Placeholder 3">
            <a:extLst>
              <a:ext uri="{FF2B5EF4-FFF2-40B4-BE49-F238E27FC236}">
                <a16:creationId xmlns:a16="http://schemas.microsoft.com/office/drawing/2014/main" id="{B1363F7D-BBF1-CF80-C2DD-98491BB991C8}"/>
              </a:ext>
            </a:extLst>
          </p:cNvPr>
          <p:cNvSpPr>
            <a:spLocks noGrp="1"/>
          </p:cNvSpPr>
          <p:nvPr>
            <p:ph type="body" sz="half" idx="14" hasCustomPrompt="1"/>
          </p:nvPr>
        </p:nvSpPr>
        <p:spPr>
          <a:xfrm>
            <a:off x="4148139" y="1735367"/>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13" name="Text Placeholder 3">
            <a:extLst>
              <a:ext uri="{FF2B5EF4-FFF2-40B4-BE49-F238E27FC236}">
                <a16:creationId xmlns:a16="http://schemas.microsoft.com/office/drawing/2014/main" id="{B9118C7E-CE1E-FC92-36B1-79863B5BF557}"/>
              </a:ext>
            </a:extLst>
          </p:cNvPr>
          <p:cNvSpPr>
            <a:spLocks noGrp="1"/>
          </p:cNvSpPr>
          <p:nvPr>
            <p:ph type="body" sz="half" idx="15" hasCustomPrompt="1"/>
          </p:nvPr>
        </p:nvSpPr>
        <p:spPr>
          <a:xfrm>
            <a:off x="7634289" y="1735367"/>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3" name="Text Placeholder 2">
            <a:extLst>
              <a:ext uri="{FF2B5EF4-FFF2-40B4-BE49-F238E27FC236}">
                <a16:creationId xmlns:a16="http://schemas.microsoft.com/office/drawing/2014/main" id="{D56FC293-7B77-C30B-5713-87E27E8999A5}"/>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En</a:t>
            </a:r>
            <a:r>
              <a:rPr lang="en-US" dirty="0"/>
              <a:t> </a:t>
            </a:r>
            <a:r>
              <a:rPr lang="en-US" dirty="0" err="1"/>
              <a:t>rubrik</a:t>
            </a:r>
            <a:endParaRPr lang="en-US" dirty="0"/>
          </a:p>
        </p:txBody>
      </p:sp>
      <p:sp>
        <p:nvSpPr>
          <p:cNvPr id="32" name="Text Placeholder 3">
            <a:extLst>
              <a:ext uri="{FF2B5EF4-FFF2-40B4-BE49-F238E27FC236}">
                <a16:creationId xmlns:a16="http://schemas.microsoft.com/office/drawing/2014/main" id="{10F77E86-A1CC-9953-F553-BA7731B9DE26}"/>
              </a:ext>
            </a:extLst>
          </p:cNvPr>
          <p:cNvSpPr>
            <a:spLocks noGrp="1"/>
          </p:cNvSpPr>
          <p:nvPr>
            <p:ph type="body" sz="half" idx="16" hasCustomPrompt="1"/>
          </p:nvPr>
        </p:nvSpPr>
        <p:spPr>
          <a:xfrm>
            <a:off x="661989" y="2640346"/>
            <a:ext cx="3231918" cy="457996"/>
          </a:xfrm>
          <a:prstGeom prst="rect">
            <a:avLst/>
          </a:prstGeom>
        </p:spPr>
        <p:txBody>
          <a:bodyPr anchor="b"/>
          <a:lstStyle>
            <a:lvl1pPr marL="0" indent="0" algn="just">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endParaRPr lang="en-US" dirty="0"/>
          </a:p>
        </p:txBody>
      </p:sp>
      <p:sp>
        <p:nvSpPr>
          <p:cNvPr id="33" name="Text Placeholder 3">
            <a:extLst>
              <a:ext uri="{FF2B5EF4-FFF2-40B4-BE49-F238E27FC236}">
                <a16:creationId xmlns:a16="http://schemas.microsoft.com/office/drawing/2014/main" id="{9AB1179B-126E-46E9-AB60-847D81659F60}"/>
              </a:ext>
            </a:extLst>
          </p:cNvPr>
          <p:cNvSpPr>
            <a:spLocks noGrp="1"/>
          </p:cNvSpPr>
          <p:nvPr>
            <p:ph type="body" sz="half" idx="17" hasCustomPrompt="1"/>
          </p:nvPr>
        </p:nvSpPr>
        <p:spPr>
          <a:xfrm>
            <a:off x="4148139" y="2641537"/>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34" name="Text Placeholder 3">
            <a:extLst>
              <a:ext uri="{FF2B5EF4-FFF2-40B4-BE49-F238E27FC236}">
                <a16:creationId xmlns:a16="http://schemas.microsoft.com/office/drawing/2014/main" id="{63EDBB20-B278-A350-A4E6-8E00A9FFCDAC}"/>
              </a:ext>
            </a:extLst>
          </p:cNvPr>
          <p:cNvSpPr>
            <a:spLocks noGrp="1"/>
          </p:cNvSpPr>
          <p:nvPr>
            <p:ph type="body" sz="half" idx="18" hasCustomPrompt="1"/>
          </p:nvPr>
        </p:nvSpPr>
        <p:spPr>
          <a:xfrm>
            <a:off x="7634289" y="2641537"/>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35" name="Text Placeholder 3">
            <a:extLst>
              <a:ext uri="{FF2B5EF4-FFF2-40B4-BE49-F238E27FC236}">
                <a16:creationId xmlns:a16="http://schemas.microsoft.com/office/drawing/2014/main" id="{997ED96C-4F00-3E72-5172-58DF558DF4D8}"/>
              </a:ext>
            </a:extLst>
          </p:cNvPr>
          <p:cNvSpPr>
            <a:spLocks noGrp="1"/>
          </p:cNvSpPr>
          <p:nvPr>
            <p:ph type="body" sz="half" idx="19" hasCustomPrompt="1"/>
          </p:nvPr>
        </p:nvSpPr>
        <p:spPr>
          <a:xfrm>
            <a:off x="661989" y="3120666"/>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p:txBody>
      </p:sp>
      <p:sp>
        <p:nvSpPr>
          <p:cNvPr id="36" name="Text Placeholder 3">
            <a:extLst>
              <a:ext uri="{FF2B5EF4-FFF2-40B4-BE49-F238E27FC236}">
                <a16:creationId xmlns:a16="http://schemas.microsoft.com/office/drawing/2014/main" id="{2C56DC00-7412-DC5D-5091-FFF6C740739A}"/>
              </a:ext>
            </a:extLst>
          </p:cNvPr>
          <p:cNvSpPr>
            <a:spLocks noGrp="1"/>
          </p:cNvSpPr>
          <p:nvPr>
            <p:ph type="body" sz="half" idx="20" hasCustomPrompt="1"/>
          </p:nvPr>
        </p:nvSpPr>
        <p:spPr>
          <a:xfrm>
            <a:off x="4148139" y="3120666"/>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37" name="Text Placeholder 3">
            <a:extLst>
              <a:ext uri="{FF2B5EF4-FFF2-40B4-BE49-F238E27FC236}">
                <a16:creationId xmlns:a16="http://schemas.microsoft.com/office/drawing/2014/main" id="{E41A9F52-B7F0-2B81-210E-BD64D53FDB08}"/>
              </a:ext>
            </a:extLst>
          </p:cNvPr>
          <p:cNvSpPr>
            <a:spLocks noGrp="1"/>
          </p:cNvSpPr>
          <p:nvPr>
            <p:ph type="body" sz="half" idx="21" hasCustomPrompt="1"/>
          </p:nvPr>
        </p:nvSpPr>
        <p:spPr>
          <a:xfrm>
            <a:off x="7634289" y="3120666"/>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Tree>
    <p:extLst>
      <p:ext uri="{BB962C8B-B14F-4D97-AF65-F5344CB8AC3E}">
        <p14:creationId xmlns:p14="http://schemas.microsoft.com/office/powerpoint/2010/main" val="741297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Punktfakta">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3067AE-4027-5877-A4A6-3CEFEE2A310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1062" y="6128068"/>
            <a:ext cx="1592738" cy="311789"/>
          </a:xfrm>
          <a:prstGeom prst="rect">
            <a:avLst/>
          </a:prstGeom>
        </p:spPr>
      </p:pic>
      <p:sp>
        <p:nvSpPr>
          <p:cNvPr id="13" name="Picture Placeholder 12">
            <a:extLst>
              <a:ext uri="{FF2B5EF4-FFF2-40B4-BE49-F238E27FC236}">
                <a16:creationId xmlns:a16="http://schemas.microsoft.com/office/drawing/2014/main" id="{1C6E3E87-5D29-97E7-2F3E-134F418E83CF}"/>
              </a:ext>
            </a:extLst>
          </p:cNvPr>
          <p:cNvSpPr>
            <a:spLocks noGrp="1"/>
          </p:cNvSpPr>
          <p:nvPr>
            <p:ph type="pic" sz="quarter" idx="12" hasCustomPrompt="1"/>
          </p:nvPr>
        </p:nvSpPr>
        <p:spPr>
          <a:xfrm>
            <a:off x="4010435" y="1255048"/>
            <a:ext cx="3019696" cy="1908547"/>
          </a:xfrm>
          <a:prstGeom prst="rect">
            <a:avLst/>
          </a:prstGeom>
          <a:solidFill>
            <a:schemeClr val="bg1"/>
          </a:solidFill>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a:t>Klicka på ikonen för att lägga till bild</a:t>
            </a:r>
          </a:p>
          <a:p>
            <a:endParaRPr lang="sv-SE"/>
          </a:p>
        </p:txBody>
      </p:sp>
      <p:sp>
        <p:nvSpPr>
          <p:cNvPr id="14" name="Picture Placeholder 12">
            <a:extLst>
              <a:ext uri="{FF2B5EF4-FFF2-40B4-BE49-F238E27FC236}">
                <a16:creationId xmlns:a16="http://schemas.microsoft.com/office/drawing/2014/main" id="{38F283E3-6B0B-04E8-F6EF-DE3E1B5C9CA5}"/>
              </a:ext>
            </a:extLst>
          </p:cNvPr>
          <p:cNvSpPr>
            <a:spLocks noGrp="1"/>
          </p:cNvSpPr>
          <p:nvPr>
            <p:ph type="pic" sz="quarter" idx="13" hasCustomPrompt="1"/>
          </p:nvPr>
        </p:nvSpPr>
        <p:spPr>
          <a:xfrm>
            <a:off x="7358882" y="1255046"/>
            <a:ext cx="3019696" cy="1908547"/>
          </a:xfrm>
          <a:prstGeom prst="rect">
            <a:avLst/>
          </a:prstGeom>
          <a:solidFill>
            <a:schemeClr val="bg1"/>
          </a:solidFill>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a:t>Klicka på ikonen för att lägga till bild</a:t>
            </a:r>
          </a:p>
          <a:p>
            <a:endParaRPr lang="sv-SE"/>
          </a:p>
        </p:txBody>
      </p:sp>
      <p:sp>
        <p:nvSpPr>
          <p:cNvPr id="17" name="Picture Placeholder 12">
            <a:extLst>
              <a:ext uri="{FF2B5EF4-FFF2-40B4-BE49-F238E27FC236}">
                <a16:creationId xmlns:a16="http://schemas.microsoft.com/office/drawing/2014/main" id="{7C2BCD36-BCFC-28C8-1064-6D810C69424D}"/>
              </a:ext>
            </a:extLst>
          </p:cNvPr>
          <p:cNvSpPr>
            <a:spLocks noGrp="1"/>
          </p:cNvSpPr>
          <p:nvPr>
            <p:ph type="pic" sz="quarter" idx="14" hasCustomPrompt="1"/>
          </p:nvPr>
        </p:nvSpPr>
        <p:spPr>
          <a:xfrm>
            <a:off x="661988" y="1255046"/>
            <a:ext cx="3019696" cy="1908547"/>
          </a:xfrm>
          <a:prstGeom prst="rect">
            <a:avLst/>
          </a:prstGeom>
          <a:solidFill>
            <a:schemeClr val="bg1"/>
          </a:solidFill>
        </p:spPr>
        <p:txBody>
          <a:bodyPr/>
          <a:lstStyle>
            <a:lvl1pPr>
              <a:defRPr sz="3600">
                <a:solidFill>
                  <a:srgbClr val="005191"/>
                </a:solidFill>
                <a:latin typeface="D-DIN Exp" panose="020B0504020202030204" pitchFamily="34" charset="0"/>
              </a:defRPr>
            </a:lvl1pPr>
          </a:lstStyle>
          <a:p>
            <a:r>
              <a:rPr lang="sv-SE" dirty="0"/>
              <a:t>Klicka på ikonen för att lägga till bild</a:t>
            </a:r>
          </a:p>
        </p:txBody>
      </p:sp>
      <p:sp>
        <p:nvSpPr>
          <p:cNvPr id="3" name="Text Placeholder 2">
            <a:extLst>
              <a:ext uri="{FF2B5EF4-FFF2-40B4-BE49-F238E27FC236}">
                <a16:creationId xmlns:a16="http://schemas.microsoft.com/office/drawing/2014/main" id="{DAB3E1A3-1214-6D36-0554-2D6267C61DB8}"/>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En</a:t>
            </a:r>
            <a:r>
              <a:rPr lang="en-US" dirty="0"/>
              <a:t> </a:t>
            </a:r>
            <a:r>
              <a:rPr lang="en-US" dirty="0" err="1"/>
              <a:t>rubrik</a:t>
            </a:r>
            <a:endParaRPr lang="en-US" dirty="0"/>
          </a:p>
        </p:txBody>
      </p:sp>
      <p:sp>
        <p:nvSpPr>
          <p:cNvPr id="4" name="Text Placeholder 3">
            <a:extLst>
              <a:ext uri="{FF2B5EF4-FFF2-40B4-BE49-F238E27FC236}">
                <a16:creationId xmlns:a16="http://schemas.microsoft.com/office/drawing/2014/main" id="{DD613C51-9114-0A42-22D3-4E1CF63ABC7B}"/>
              </a:ext>
            </a:extLst>
          </p:cNvPr>
          <p:cNvSpPr>
            <a:spLocks noGrp="1"/>
          </p:cNvSpPr>
          <p:nvPr>
            <p:ph type="body" sz="half" idx="17" hasCustomPrompt="1"/>
          </p:nvPr>
        </p:nvSpPr>
        <p:spPr>
          <a:xfrm>
            <a:off x="660354" y="3436091"/>
            <a:ext cx="3018062" cy="1566863"/>
          </a:xfrm>
          <a:prstGeom prst="rect">
            <a:avLst/>
          </a:prstGeom>
        </p:spPr>
        <p:txBody>
          <a:bodyPr lIns="0" rIns="90000"/>
          <a:lstStyle>
            <a:lvl1pPr marL="285750" indent="-285750">
              <a:buClr>
                <a:srgbClr val="005191"/>
              </a:buClr>
              <a:buFont typeface="Arial" panose="020B0604020202020204" pitchFamily="34" charset="0"/>
              <a:buChar char="•"/>
              <a:defRPr sz="1800" b="0" i="0">
                <a:solidFill>
                  <a:srgbClr val="005191"/>
                </a:solidFill>
                <a:latin typeface="D-DIN Exp" panose="020B0504020202030204" pitchFamily="34" charset="0"/>
              </a:defRPr>
            </a:lvl1pPr>
            <a:lvl2pPr marL="742950" indent="-285750">
              <a:buFont typeface="Arial" panose="020B0604020202020204" pitchFamily="34" charset="0"/>
              <a:buChar char="•"/>
              <a:defRPr sz="1600" b="0" i="0">
                <a:solidFill>
                  <a:srgbClr val="005191"/>
                </a:solidFill>
                <a:latin typeface="D-DIN Exp" panose="020B0504020202030204" pitchFamily="34" charset="0"/>
              </a:defRPr>
            </a:lvl2pPr>
            <a:lvl3pPr marL="1085850" indent="-171450">
              <a:buFont typeface="Arial" panose="020B0604020202020204" pitchFamily="34" charset="0"/>
              <a:buChar char="•"/>
              <a:defRPr sz="1400" b="0" i="0">
                <a:solidFill>
                  <a:srgbClr val="005191"/>
                </a:solidFill>
                <a:latin typeface="D-DIN Exp" panose="020B0504020202030204" pitchFamily="34" charset="0"/>
              </a:defRPr>
            </a:lvl3pPr>
            <a:lvl4pPr marL="1543050" indent="-171450">
              <a:buFont typeface="Arial" panose="020B0604020202020204" pitchFamily="34" charset="0"/>
              <a:buChar char="•"/>
              <a:defRPr sz="1200" b="0" i="0">
                <a:solidFill>
                  <a:srgbClr val="005191"/>
                </a:solidFill>
                <a:latin typeface="D-DIN Exp" panose="020B0504020202030204" pitchFamily="34" charset="0"/>
              </a:defRPr>
            </a:lvl4pPr>
            <a:lvl5pPr marL="2000250" indent="-171450">
              <a:buFont typeface="Arial" panose="020B0604020202020204" pitchFamily="34" charset="0"/>
              <a:buChar char="•"/>
              <a:defRPr sz="1100" b="0" i="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a:p>
            <a:pPr lvl="1"/>
            <a:r>
              <a:rPr lang="en-US" dirty="0"/>
              <a:t>…</a:t>
            </a:r>
          </a:p>
          <a:p>
            <a:pPr lvl="2"/>
            <a:r>
              <a:rPr lang="en-US" dirty="0"/>
              <a:t>...</a:t>
            </a:r>
          </a:p>
          <a:p>
            <a:pPr lvl="3"/>
            <a:r>
              <a:rPr lang="en-US" dirty="0"/>
              <a:t>…</a:t>
            </a:r>
          </a:p>
          <a:p>
            <a:pPr lvl="4"/>
            <a:r>
              <a:rPr lang="en-US" dirty="0"/>
              <a:t>…</a:t>
            </a:r>
          </a:p>
        </p:txBody>
      </p:sp>
      <p:sp>
        <p:nvSpPr>
          <p:cNvPr id="2" name="Text Placeholder 3">
            <a:extLst>
              <a:ext uri="{FF2B5EF4-FFF2-40B4-BE49-F238E27FC236}">
                <a16:creationId xmlns:a16="http://schemas.microsoft.com/office/drawing/2014/main" id="{CC6B4E51-17A3-6B10-6285-7C256029FDA7}"/>
              </a:ext>
            </a:extLst>
          </p:cNvPr>
          <p:cNvSpPr>
            <a:spLocks noGrp="1"/>
          </p:cNvSpPr>
          <p:nvPr>
            <p:ph type="body" sz="half" idx="18" hasCustomPrompt="1"/>
          </p:nvPr>
        </p:nvSpPr>
        <p:spPr>
          <a:xfrm>
            <a:off x="7360516" y="3436091"/>
            <a:ext cx="3018062" cy="1566863"/>
          </a:xfrm>
          <a:prstGeom prst="rect">
            <a:avLst/>
          </a:prstGeom>
        </p:spPr>
        <p:txBody>
          <a:bodyPr lIns="0" rIns="90000"/>
          <a:lstStyle>
            <a:lvl1pPr marL="285750" indent="-285750">
              <a:buClr>
                <a:srgbClr val="005191"/>
              </a:buClr>
              <a:buFont typeface="Arial" panose="020B0604020202020204" pitchFamily="34" charset="0"/>
              <a:buChar char="•"/>
              <a:defRPr sz="1800" b="0" i="0">
                <a:solidFill>
                  <a:srgbClr val="005191"/>
                </a:solidFill>
                <a:latin typeface="D-DIN Exp" panose="020B0504020202030204" pitchFamily="34" charset="0"/>
              </a:defRPr>
            </a:lvl1pPr>
            <a:lvl2pPr marL="742950" indent="-285750">
              <a:buFont typeface="Arial" panose="020B0604020202020204" pitchFamily="34" charset="0"/>
              <a:buChar char="•"/>
              <a:defRPr sz="1600" b="0" i="0">
                <a:solidFill>
                  <a:srgbClr val="005191"/>
                </a:solidFill>
                <a:latin typeface="D-DIN Exp" panose="020B0504020202030204" pitchFamily="34" charset="0"/>
              </a:defRPr>
            </a:lvl2pPr>
            <a:lvl3pPr marL="1085850" indent="-171450">
              <a:buFont typeface="Arial" panose="020B0604020202020204" pitchFamily="34" charset="0"/>
              <a:buChar char="•"/>
              <a:defRPr sz="1400" b="0" i="0">
                <a:solidFill>
                  <a:srgbClr val="005191"/>
                </a:solidFill>
                <a:latin typeface="D-DIN Exp" panose="020B0504020202030204" pitchFamily="34" charset="0"/>
              </a:defRPr>
            </a:lvl3pPr>
            <a:lvl4pPr marL="1543050" indent="-171450">
              <a:buFont typeface="Arial" panose="020B0604020202020204" pitchFamily="34" charset="0"/>
              <a:buChar char="•"/>
              <a:defRPr sz="1200" b="0" i="0">
                <a:solidFill>
                  <a:srgbClr val="005191"/>
                </a:solidFill>
                <a:latin typeface="D-DIN Exp" panose="020B0504020202030204" pitchFamily="34" charset="0"/>
              </a:defRPr>
            </a:lvl4pPr>
            <a:lvl5pPr marL="2000250" indent="-171450">
              <a:buFont typeface="Arial" panose="020B0604020202020204" pitchFamily="34" charset="0"/>
              <a:buChar char="•"/>
              <a:defRPr sz="1100" b="0" i="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a:p>
            <a:pPr lvl="1"/>
            <a:r>
              <a:rPr lang="en-US" dirty="0"/>
              <a:t>…</a:t>
            </a:r>
          </a:p>
          <a:p>
            <a:pPr lvl="2"/>
            <a:r>
              <a:rPr lang="en-US" dirty="0"/>
              <a:t>...</a:t>
            </a:r>
          </a:p>
          <a:p>
            <a:pPr lvl="3"/>
            <a:r>
              <a:rPr lang="en-US" dirty="0"/>
              <a:t>…</a:t>
            </a:r>
          </a:p>
          <a:p>
            <a:pPr lvl="4"/>
            <a:r>
              <a:rPr lang="en-US" dirty="0"/>
              <a:t>…</a:t>
            </a:r>
          </a:p>
        </p:txBody>
      </p:sp>
      <p:sp>
        <p:nvSpPr>
          <p:cNvPr id="7" name="Text Placeholder 3">
            <a:extLst>
              <a:ext uri="{FF2B5EF4-FFF2-40B4-BE49-F238E27FC236}">
                <a16:creationId xmlns:a16="http://schemas.microsoft.com/office/drawing/2014/main" id="{232109AC-1201-9E23-29DD-DD82AD465642}"/>
              </a:ext>
            </a:extLst>
          </p:cNvPr>
          <p:cNvSpPr>
            <a:spLocks noGrp="1"/>
          </p:cNvSpPr>
          <p:nvPr>
            <p:ph type="body" sz="half" idx="19" hasCustomPrompt="1"/>
          </p:nvPr>
        </p:nvSpPr>
        <p:spPr>
          <a:xfrm>
            <a:off x="4012069" y="3436091"/>
            <a:ext cx="3018062" cy="1566863"/>
          </a:xfrm>
          <a:prstGeom prst="rect">
            <a:avLst/>
          </a:prstGeom>
        </p:spPr>
        <p:txBody>
          <a:bodyPr lIns="0" rIns="90000"/>
          <a:lstStyle>
            <a:lvl1pPr marL="285750" indent="-285750">
              <a:buClr>
                <a:srgbClr val="005191"/>
              </a:buClr>
              <a:buFont typeface="Arial" panose="020B0604020202020204" pitchFamily="34" charset="0"/>
              <a:buChar char="•"/>
              <a:defRPr sz="1800" b="0" i="0">
                <a:solidFill>
                  <a:srgbClr val="005191"/>
                </a:solidFill>
                <a:latin typeface="D-DIN Exp" panose="020B0504020202030204" pitchFamily="34" charset="0"/>
              </a:defRPr>
            </a:lvl1pPr>
            <a:lvl2pPr marL="742950" indent="-285750">
              <a:buFont typeface="Arial" panose="020B0604020202020204" pitchFamily="34" charset="0"/>
              <a:buChar char="•"/>
              <a:defRPr sz="1600" b="0" i="0">
                <a:solidFill>
                  <a:srgbClr val="005191"/>
                </a:solidFill>
                <a:latin typeface="D-DIN Exp" panose="020B0504020202030204" pitchFamily="34" charset="0"/>
              </a:defRPr>
            </a:lvl2pPr>
            <a:lvl3pPr marL="1085850" indent="-171450">
              <a:buFont typeface="Arial" panose="020B0604020202020204" pitchFamily="34" charset="0"/>
              <a:buChar char="•"/>
              <a:defRPr sz="1400" b="0" i="0">
                <a:solidFill>
                  <a:srgbClr val="005191"/>
                </a:solidFill>
                <a:latin typeface="D-DIN Exp" panose="020B0504020202030204" pitchFamily="34" charset="0"/>
              </a:defRPr>
            </a:lvl3pPr>
            <a:lvl4pPr marL="1543050" indent="-171450">
              <a:buFont typeface="Arial" panose="020B0604020202020204" pitchFamily="34" charset="0"/>
              <a:buChar char="•"/>
              <a:defRPr sz="1200" b="0" i="0">
                <a:solidFill>
                  <a:srgbClr val="005191"/>
                </a:solidFill>
                <a:latin typeface="D-DIN Exp" panose="020B0504020202030204" pitchFamily="34" charset="0"/>
              </a:defRPr>
            </a:lvl4pPr>
            <a:lvl5pPr marL="2000250" indent="-171450">
              <a:buFont typeface="Arial" panose="020B0604020202020204" pitchFamily="34" charset="0"/>
              <a:buChar char="•"/>
              <a:defRPr sz="1100" b="0" i="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a:p>
            <a:pPr lvl="1"/>
            <a:r>
              <a:rPr lang="en-US" dirty="0"/>
              <a:t>…</a:t>
            </a:r>
          </a:p>
          <a:p>
            <a:pPr lvl="2"/>
            <a:r>
              <a:rPr lang="en-US" dirty="0"/>
              <a:t>...</a:t>
            </a:r>
          </a:p>
          <a:p>
            <a:pPr lvl="3"/>
            <a:r>
              <a:rPr lang="en-US" dirty="0"/>
              <a:t>…</a:t>
            </a:r>
          </a:p>
          <a:p>
            <a:pPr lvl="4"/>
            <a:r>
              <a:rPr lang="en-US" dirty="0"/>
              <a:t>…</a:t>
            </a:r>
          </a:p>
        </p:txBody>
      </p:sp>
    </p:spTree>
    <p:extLst>
      <p:ext uri="{BB962C8B-B14F-4D97-AF65-F5344CB8AC3E}">
        <p14:creationId xmlns:p14="http://schemas.microsoft.com/office/powerpoint/2010/main" val="676805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Kontak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88B647-0767-EB5A-B4B0-1F5CE813C2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6874" y="5505188"/>
            <a:ext cx="2143125" cy="311789"/>
          </a:xfrm>
          <a:prstGeom prst="rect">
            <a:avLst/>
          </a:prstGeom>
        </p:spPr>
      </p:pic>
      <p:sp>
        <p:nvSpPr>
          <p:cNvPr id="15" name="TextBox 14">
            <a:extLst>
              <a:ext uri="{FF2B5EF4-FFF2-40B4-BE49-F238E27FC236}">
                <a16:creationId xmlns:a16="http://schemas.microsoft.com/office/drawing/2014/main" id="{CC3F9A93-5240-0609-2E3D-97B132C99E25}"/>
              </a:ext>
            </a:extLst>
          </p:cNvPr>
          <p:cNvSpPr txBox="1"/>
          <p:nvPr userDrawn="1"/>
        </p:nvSpPr>
        <p:spPr>
          <a:xfrm>
            <a:off x="661988" y="5851140"/>
            <a:ext cx="4717958" cy="369332"/>
          </a:xfrm>
          <a:prstGeom prst="rect">
            <a:avLst/>
          </a:prstGeom>
          <a:noFill/>
        </p:spPr>
        <p:txBody>
          <a:bodyPr wrap="none" rtlCol="0">
            <a:spAutoFit/>
          </a:bodyPr>
          <a:lstStyle/>
          <a:p>
            <a:r>
              <a:rPr lang="sv-SE" dirty="0" err="1">
                <a:solidFill>
                  <a:srgbClr val="005191"/>
                </a:solidFill>
                <a:latin typeface="D-DIN Exp" panose="020B0504020202030204" pitchFamily="34" charset="0"/>
              </a:rPr>
              <a:t>sormlandvatten.se</a:t>
            </a:r>
            <a:r>
              <a:rPr lang="sv-SE" dirty="0">
                <a:solidFill>
                  <a:srgbClr val="005191"/>
                </a:solidFill>
                <a:latin typeface="D-DIN Exp" panose="020B0504020202030204" pitchFamily="34" charset="0"/>
              </a:rPr>
              <a:t> / frågor och svar / chatt</a:t>
            </a:r>
          </a:p>
        </p:txBody>
      </p:sp>
      <p:sp>
        <p:nvSpPr>
          <p:cNvPr id="16" name="TextBox 15">
            <a:extLst>
              <a:ext uri="{FF2B5EF4-FFF2-40B4-BE49-F238E27FC236}">
                <a16:creationId xmlns:a16="http://schemas.microsoft.com/office/drawing/2014/main" id="{00E479AE-C7E5-12FF-3D3C-0CD2CC32250E}"/>
              </a:ext>
            </a:extLst>
          </p:cNvPr>
          <p:cNvSpPr txBox="1"/>
          <p:nvPr userDrawn="1"/>
        </p:nvSpPr>
        <p:spPr>
          <a:xfrm>
            <a:off x="661988" y="6258457"/>
            <a:ext cx="2226892" cy="215444"/>
          </a:xfrm>
          <a:prstGeom prst="rect">
            <a:avLst/>
          </a:prstGeom>
          <a:noFill/>
        </p:spPr>
        <p:txBody>
          <a:bodyPr wrap="none" rtlCol="0">
            <a:spAutoFit/>
          </a:bodyPr>
          <a:lstStyle/>
          <a:p>
            <a:r>
              <a:rPr lang="sv-SE" sz="800" dirty="0">
                <a:solidFill>
                  <a:srgbClr val="005191"/>
                </a:solidFill>
                <a:latin typeface="D-DIN Exp" panose="020B0504020202030204" pitchFamily="34" charset="0"/>
              </a:rPr>
              <a:t>© Copyright Sörmland Vatten och Avfall AB</a:t>
            </a:r>
          </a:p>
        </p:txBody>
      </p:sp>
      <p:sp>
        <p:nvSpPr>
          <p:cNvPr id="9" name="Picture Placeholder 8">
            <a:extLst>
              <a:ext uri="{FF2B5EF4-FFF2-40B4-BE49-F238E27FC236}">
                <a16:creationId xmlns:a16="http://schemas.microsoft.com/office/drawing/2014/main" id="{30920C03-ACD9-9DD9-405B-5A3958B4BE4A}"/>
              </a:ext>
            </a:extLst>
          </p:cNvPr>
          <p:cNvSpPr>
            <a:spLocks noGrp="1"/>
          </p:cNvSpPr>
          <p:nvPr>
            <p:ph type="pic" sz="quarter" idx="12" hasCustomPrompt="1"/>
          </p:nvPr>
        </p:nvSpPr>
        <p:spPr>
          <a:xfrm>
            <a:off x="661988" y="1255046"/>
            <a:ext cx="3019425" cy="1908175"/>
          </a:xfrm>
          <a:prstGeom prst="rect">
            <a:avLst/>
          </a:prstGeom>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dirty="0"/>
              <a:t>Klicka på ikonen för att lägga till bild</a:t>
            </a:r>
          </a:p>
        </p:txBody>
      </p:sp>
      <p:sp>
        <p:nvSpPr>
          <p:cNvPr id="10" name="Picture Placeholder 8">
            <a:extLst>
              <a:ext uri="{FF2B5EF4-FFF2-40B4-BE49-F238E27FC236}">
                <a16:creationId xmlns:a16="http://schemas.microsoft.com/office/drawing/2014/main" id="{75B7FAD6-CDCC-2020-6068-8FCE5261A261}"/>
              </a:ext>
            </a:extLst>
          </p:cNvPr>
          <p:cNvSpPr>
            <a:spLocks noGrp="1"/>
          </p:cNvSpPr>
          <p:nvPr>
            <p:ph type="pic" sz="quarter" idx="13" hasCustomPrompt="1"/>
          </p:nvPr>
        </p:nvSpPr>
        <p:spPr>
          <a:xfrm>
            <a:off x="4010299" y="1255046"/>
            <a:ext cx="3019425" cy="1908175"/>
          </a:xfrm>
          <a:prstGeom prst="rect">
            <a:avLst/>
          </a:prstGeom>
        </p:spPr>
        <p:txBody>
          <a:bodyPr/>
          <a:lstStyle>
            <a:lvl1pPr>
              <a:defRPr sz="3600">
                <a:latin typeface="D-DIN Exp" panose="020B0504020202030204" pitchFamily="34" charset="0"/>
              </a:defRPr>
            </a:lvl1pPr>
          </a:lstStyle>
          <a:p>
            <a:r>
              <a:rPr lang="sv-SE"/>
              <a:t>Klicka på ikonen för att lägga till bild</a:t>
            </a:r>
          </a:p>
        </p:txBody>
      </p:sp>
      <p:sp>
        <p:nvSpPr>
          <p:cNvPr id="13" name="Picture Placeholder 8">
            <a:extLst>
              <a:ext uri="{FF2B5EF4-FFF2-40B4-BE49-F238E27FC236}">
                <a16:creationId xmlns:a16="http://schemas.microsoft.com/office/drawing/2014/main" id="{B6FD2BEC-061B-3C44-27FD-F7AA15774B7C}"/>
              </a:ext>
            </a:extLst>
          </p:cNvPr>
          <p:cNvSpPr>
            <a:spLocks noGrp="1"/>
          </p:cNvSpPr>
          <p:nvPr>
            <p:ph type="pic" sz="quarter" idx="14" hasCustomPrompt="1"/>
          </p:nvPr>
        </p:nvSpPr>
        <p:spPr>
          <a:xfrm>
            <a:off x="7358609" y="1255046"/>
            <a:ext cx="3019425" cy="1908175"/>
          </a:xfrm>
          <a:prstGeom prst="rect">
            <a:avLst/>
          </a:prstGeom>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a:t>Klicka på ikonen för att lägga till bild</a:t>
            </a:r>
          </a:p>
        </p:txBody>
      </p:sp>
      <p:sp>
        <p:nvSpPr>
          <p:cNvPr id="4" name="Text Placeholder 3">
            <a:extLst>
              <a:ext uri="{FF2B5EF4-FFF2-40B4-BE49-F238E27FC236}">
                <a16:creationId xmlns:a16="http://schemas.microsoft.com/office/drawing/2014/main" id="{78DBFA9E-29A2-3BC3-C69F-DE5C4AD215F0}"/>
              </a:ext>
            </a:extLst>
          </p:cNvPr>
          <p:cNvSpPr>
            <a:spLocks noGrp="1"/>
          </p:cNvSpPr>
          <p:nvPr>
            <p:ph type="body" sz="quarter" idx="15" hasCustomPrompt="1"/>
          </p:nvPr>
        </p:nvSpPr>
        <p:spPr>
          <a:xfrm>
            <a:off x="661991" y="3433847"/>
            <a:ext cx="3019425" cy="984421"/>
          </a:xfrm>
          <a:prstGeom prst="rect">
            <a:avLst/>
          </a:prstGeom>
        </p:spPr>
        <p:txBody>
          <a:bodyPr/>
          <a:lstStyle>
            <a:lvl1pPr>
              <a:defRPr sz="1800">
                <a:latin typeface="D-DIN Exp" panose="020B0504020202030204" pitchFamily="34" charset="0"/>
                <a:cs typeface="David" panose="020F0502020204030204" pitchFamily="34" charset="-79"/>
              </a:defRPr>
            </a:lvl1pPr>
          </a:lstStyle>
          <a:p>
            <a:r>
              <a:rPr lang="sv-SE" dirty="0">
                <a:solidFill>
                  <a:srgbClr val="005191"/>
                </a:solidFill>
                <a:latin typeface="D-DIN" panose="020B0504030202030204" pitchFamily="34" charset="0"/>
              </a:rPr>
              <a:t>Namn </a:t>
            </a:r>
            <a:r>
              <a:rPr lang="sv-SE" dirty="0" err="1">
                <a:solidFill>
                  <a:srgbClr val="005191"/>
                </a:solidFill>
                <a:latin typeface="D-DIN" panose="020B0504030202030204" pitchFamily="34" charset="0"/>
              </a:rPr>
              <a:t>Namnsson</a:t>
            </a:r>
            <a:r>
              <a:rPr lang="sv-SE" dirty="0">
                <a:solidFill>
                  <a:srgbClr val="005191"/>
                </a:solidFill>
                <a:latin typeface="D-DIN" panose="020B0504030202030204" pitchFamily="34" charset="0"/>
              </a:rPr>
              <a:t>, Titel 0150-123 456</a:t>
            </a:r>
          </a:p>
        </p:txBody>
      </p:sp>
      <p:sp>
        <p:nvSpPr>
          <p:cNvPr id="5" name="Text Placeholder 3">
            <a:extLst>
              <a:ext uri="{FF2B5EF4-FFF2-40B4-BE49-F238E27FC236}">
                <a16:creationId xmlns:a16="http://schemas.microsoft.com/office/drawing/2014/main" id="{64BF673E-D232-4CB7-4D0A-0091B8A61441}"/>
              </a:ext>
            </a:extLst>
          </p:cNvPr>
          <p:cNvSpPr>
            <a:spLocks noGrp="1"/>
          </p:cNvSpPr>
          <p:nvPr>
            <p:ph type="body" sz="quarter" idx="16" hasCustomPrompt="1"/>
          </p:nvPr>
        </p:nvSpPr>
        <p:spPr>
          <a:xfrm>
            <a:off x="4010300" y="3433847"/>
            <a:ext cx="3019425" cy="984421"/>
          </a:xfrm>
          <a:prstGeom prst="rect">
            <a:avLst/>
          </a:prstGeom>
        </p:spPr>
        <p:txBody>
          <a:bodyPr/>
          <a:lstStyle>
            <a:lvl1pPr>
              <a:defRPr sz="1800">
                <a:latin typeface="D-DIN Exp" panose="020B0504020202030204" pitchFamily="34" charset="0"/>
              </a:defRPr>
            </a:lvl1pPr>
          </a:lstStyle>
          <a:p>
            <a:r>
              <a:rPr lang="sv-SE" dirty="0">
                <a:solidFill>
                  <a:srgbClr val="005191"/>
                </a:solidFill>
                <a:latin typeface="D-DIN" panose="020B0504030202030204" pitchFamily="34" charset="0"/>
              </a:rPr>
              <a:t>Namn </a:t>
            </a:r>
            <a:r>
              <a:rPr lang="sv-SE" dirty="0" err="1">
                <a:solidFill>
                  <a:srgbClr val="005191"/>
                </a:solidFill>
                <a:latin typeface="D-DIN" panose="020B0504030202030204" pitchFamily="34" charset="0"/>
              </a:rPr>
              <a:t>Namnsson</a:t>
            </a:r>
            <a:r>
              <a:rPr lang="sv-SE" dirty="0">
                <a:solidFill>
                  <a:srgbClr val="005191"/>
                </a:solidFill>
                <a:latin typeface="D-DIN" panose="020B0504030202030204" pitchFamily="34" charset="0"/>
              </a:rPr>
              <a:t>, Titel 0150-123 456</a:t>
            </a:r>
          </a:p>
        </p:txBody>
      </p:sp>
      <p:sp>
        <p:nvSpPr>
          <p:cNvPr id="6" name="Text Placeholder 3">
            <a:extLst>
              <a:ext uri="{FF2B5EF4-FFF2-40B4-BE49-F238E27FC236}">
                <a16:creationId xmlns:a16="http://schemas.microsoft.com/office/drawing/2014/main" id="{CA7C9531-A084-20C6-2DD8-150F585736C1}"/>
              </a:ext>
            </a:extLst>
          </p:cNvPr>
          <p:cNvSpPr>
            <a:spLocks noGrp="1"/>
          </p:cNvSpPr>
          <p:nvPr>
            <p:ph type="body" sz="quarter" idx="17" hasCustomPrompt="1"/>
          </p:nvPr>
        </p:nvSpPr>
        <p:spPr>
          <a:xfrm>
            <a:off x="7358609" y="3433847"/>
            <a:ext cx="3019425" cy="984421"/>
          </a:xfrm>
          <a:prstGeom prst="rect">
            <a:avLst/>
          </a:prstGeom>
        </p:spPr>
        <p:txBody>
          <a:bodyPr/>
          <a:lstStyle>
            <a:lvl1pPr>
              <a:defRPr sz="1800">
                <a:latin typeface="D-DIN Exp" panose="020B0504020202030204" pitchFamily="34" charset="0"/>
              </a:defRPr>
            </a:lvl1pPr>
          </a:lstStyle>
          <a:p>
            <a:r>
              <a:rPr lang="sv-SE" dirty="0">
                <a:solidFill>
                  <a:srgbClr val="005191"/>
                </a:solidFill>
                <a:latin typeface="D-DIN" panose="020B0504030202030204" pitchFamily="34" charset="0"/>
              </a:rPr>
              <a:t>Namn </a:t>
            </a:r>
            <a:r>
              <a:rPr lang="sv-SE" dirty="0" err="1">
                <a:solidFill>
                  <a:srgbClr val="005191"/>
                </a:solidFill>
                <a:latin typeface="D-DIN" panose="020B0504030202030204" pitchFamily="34" charset="0"/>
              </a:rPr>
              <a:t>Namnsson</a:t>
            </a:r>
            <a:r>
              <a:rPr lang="sv-SE" dirty="0">
                <a:solidFill>
                  <a:srgbClr val="005191"/>
                </a:solidFill>
                <a:latin typeface="D-DIN" panose="020B0504030202030204" pitchFamily="34" charset="0"/>
              </a:rPr>
              <a:t>, Titel 0150-123 456</a:t>
            </a:r>
          </a:p>
        </p:txBody>
      </p:sp>
      <p:sp>
        <p:nvSpPr>
          <p:cNvPr id="3" name="Text Placeholder 2">
            <a:extLst>
              <a:ext uri="{FF2B5EF4-FFF2-40B4-BE49-F238E27FC236}">
                <a16:creationId xmlns:a16="http://schemas.microsoft.com/office/drawing/2014/main" id="{2C135DE7-977C-3274-B346-5BA60384D0AF}"/>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En</a:t>
            </a:r>
            <a:r>
              <a:rPr lang="en-US" dirty="0"/>
              <a:t> </a:t>
            </a:r>
            <a:r>
              <a:rPr lang="en-US" dirty="0" err="1"/>
              <a:t>rubrik</a:t>
            </a:r>
            <a:endParaRPr lang="en-US" dirty="0"/>
          </a:p>
        </p:txBody>
      </p:sp>
    </p:spTree>
    <p:extLst>
      <p:ext uri="{BB962C8B-B14F-4D97-AF65-F5344CB8AC3E}">
        <p14:creationId xmlns:p14="http://schemas.microsoft.com/office/powerpoint/2010/main" val="933392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Rubrik_löpande_tex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628A49-574C-C740-FFD2-D681E8E891A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1062" y="6128068"/>
            <a:ext cx="1592738" cy="311789"/>
          </a:xfrm>
          <a:prstGeom prst="rect">
            <a:avLst/>
          </a:prstGeom>
        </p:spPr>
      </p:pic>
      <p:sp>
        <p:nvSpPr>
          <p:cNvPr id="4" name="Text Placeholder 2">
            <a:extLst>
              <a:ext uri="{FF2B5EF4-FFF2-40B4-BE49-F238E27FC236}">
                <a16:creationId xmlns:a16="http://schemas.microsoft.com/office/drawing/2014/main" id="{EB5267C6-9E15-2FE4-7652-444C3D83FCCC}"/>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En</a:t>
            </a:r>
            <a:r>
              <a:rPr lang="en-US" dirty="0"/>
              <a:t> </a:t>
            </a:r>
            <a:r>
              <a:rPr lang="en-US" dirty="0" err="1"/>
              <a:t>rubrik</a:t>
            </a:r>
            <a:endParaRPr lang="en-US" dirty="0"/>
          </a:p>
        </p:txBody>
      </p:sp>
      <p:sp>
        <p:nvSpPr>
          <p:cNvPr id="3" name="Text Placeholder 3">
            <a:extLst>
              <a:ext uri="{FF2B5EF4-FFF2-40B4-BE49-F238E27FC236}">
                <a16:creationId xmlns:a16="http://schemas.microsoft.com/office/drawing/2014/main" id="{CF76FE0D-3B8B-E2B0-A787-897EC8228B6D}"/>
              </a:ext>
            </a:extLst>
          </p:cNvPr>
          <p:cNvSpPr>
            <a:spLocks noGrp="1"/>
          </p:cNvSpPr>
          <p:nvPr>
            <p:ph type="body" sz="half" idx="2" hasCustomPrompt="1"/>
          </p:nvPr>
        </p:nvSpPr>
        <p:spPr>
          <a:xfrm>
            <a:off x="661988" y="1255046"/>
            <a:ext cx="7786800" cy="4379436"/>
          </a:xfrm>
          <a:prstGeom prst="rect">
            <a:avLst/>
          </a:prstGeom>
        </p:spPr>
        <p:txBody>
          <a:bodyPr lIns="0" rIns="90000" anchor="t" anchorCtr="0"/>
          <a:lstStyle>
            <a:lvl1pPr marL="285750" indent="-285750" algn="just">
              <a:buClr>
                <a:srgbClr val="005191"/>
              </a:buClr>
              <a:buFont typeface="Arial" panose="020B0604020202020204" pitchFamily="34" charset="0"/>
              <a:buChar char="•"/>
              <a:defRPr sz="1800">
                <a:latin typeface="D-DIN Exp" panose="020B0504020202030204" pitchFamily="34" charset="0"/>
              </a:defRPr>
            </a:lvl1pPr>
            <a:lvl2pPr marL="742950" indent="-285750">
              <a:buClr>
                <a:srgbClr val="005191"/>
              </a:buClr>
              <a:buFont typeface="Arial" panose="020B0604020202020204" pitchFamily="34" charset="0"/>
              <a:buChar char="•"/>
              <a:defRPr sz="1600">
                <a:solidFill>
                  <a:srgbClr val="005191"/>
                </a:solidFill>
                <a:latin typeface="D-DIN Exp" panose="020B0504020202030204" pitchFamily="34" charset="0"/>
              </a:defRPr>
            </a:lvl2pPr>
            <a:lvl3pPr marL="1085850" indent="-171450">
              <a:buFont typeface="Arial" panose="020B0604020202020204" pitchFamily="34" charset="0"/>
              <a:buChar char="•"/>
              <a:defRPr sz="1400">
                <a:solidFill>
                  <a:srgbClr val="005191"/>
                </a:solidFill>
              </a:defRPr>
            </a:lvl3pPr>
            <a:lvl4pPr marL="1543050" indent="-171450">
              <a:buFont typeface="Arial" panose="020B0604020202020204" pitchFamily="34" charset="0"/>
              <a:buChar char="•"/>
              <a:defRPr sz="1200">
                <a:solidFill>
                  <a:srgbClr val="005191"/>
                </a:solidFill>
              </a:defRPr>
            </a:lvl4pPr>
            <a:lvl5pPr marL="2000250" indent="-171450">
              <a:buFont typeface="Arial" panose="020B0604020202020204" pitchFamily="34" charset="0"/>
              <a:buChar char="•"/>
              <a:defRPr sz="1100">
                <a:solidFill>
                  <a:srgbClr val="00519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r>
              <a:rPr lang="en-US" dirty="0"/>
              <a:t> text</a:t>
            </a:r>
          </a:p>
          <a:p>
            <a:pPr lvl="1"/>
            <a:r>
              <a:rPr lang="en-US" dirty="0">
                <a:latin typeface="D-DIN Exp" panose="020B0504020202030204" pitchFamily="34" charset="0"/>
              </a:rPr>
              <a:t>…</a:t>
            </a:r>
          </a:p>
          <a:p>
            <a:pPr lvl="2"/>
            <a:r>
              <a:rPr lang="en-US" dirty="0">
                <a:latin typeface="D-DIN Exp" panose="020B0504020202030204" pitchFamily="34" charset="0"/>
              </a:rPr>
              <a:t>…</a:t>
            </a:r>
          </a:p>
          <a:p>
            <a:pPr lvl="3"/>
            <a:r>
              <a:rPr lang="en-US" dirty="0">
                <a:latin typeface="D-DIN Exp" panose="020B0504020202030204" pitchFamily="34" charset="0"/>
              </a:rPr>
              <a:t>…</a:t>
            </a:r>
          </a:p>
          <a:p>
            <a:pPr lvl="4"/>
            <a:r>
              <a:rPr lang="en-US" dirty="0">
                <a:latin typeface="D-DIN Exp" panose="020B0504020202030204" pitchFamily="34" charset="0"/>
              </a:rPr>
              <a:t>…</a:t>
            </a:r>
            <a:endParaRPr lang="en-US" dirty="0"/>
          </a:p>
        </p:txBody>
      </p:sp>
    </p:spTree>
    <p:extLst>
      <p:ext uri="{BB962C8B-B14F-4D97-AF65-F5344CB8AC3E}">
        <p14:creationId xmlns:p14="http://schemas.microsoft.com/office/powerpoint/2010/main" val="19384024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el_GRÅ">
    <p:bg>
      <p:bgPr>
        <a:solidFill>
          <a:schemeClr val="bg1">
            <a:lumMod val="85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DAC91BE-B6A1-5EA1-2EB5-67C602F9315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9958" y="318735"/>
            <a:ext cx="2139608" cy="419531"/>
          </a:xfrm>
          <a:prstGeom prst="rect">
            <a:avLst/>
          </a:prstGeom>
        </p:spPr>
      </p:pic>
      <p:sp>
        <p:nvSpPr>
          <p:cNvPr id="2" name="Title 1">
            <a:extLst>
              <a:ext uri="{FF2B5EF4-FFF2-40B4-BE49-F238E27FC236}">
                <a16:creationId xmlns:a16="http://schemas.microsoft.com/office/drawing/2014/main" id="{48AF5AA1-BF51-192E-F139-B6B2B1870E3F}"/>
              </a:ext>
            </a:extLst>
          </p:cNvPr>
          <p:cNvSpPr>
            <a:spLocks noGrp="1"/>
          </p:cNvSpPr>
          <p:nvPr>
            <p:ph type="ctrTitle" hasCustomPrompt="1"/>
          </p:nvPr>
        </p:nvSpPr>
        <p:spPr>
          <a:xfrm>
            <a:off x="661988" y="5486399"/>
            <a:ext cx="10868026" cy="708846"/>
          </a:xfrm>
          <a:prstGeom prst="rect">
            <a:avLst/>
          </a:prstGeom>
        </p:spPr>
        <p:txBody>
          <a:bodyPr anchor="b"/>
          <a:lstStyle>
            <a:lvl1pPr algn="l">
              <a:defRPr sz="3600">
                <a:solidFill>
                  <a:srgbClr val="005191"/>
                </a:solidFill>
                <a:latin typeface="D-DIN Exp" panose="020B0504020202030204" pitchFamily="34" charset="0"/>
              </a:defRPr>
            </a:lvl1pPr>
          </a:lstStyle>
          <a:p>
            <a:r>
              <a:rPr lang="en-US" dirty="0" err="1"/>
              <a:t>En</a:t>
            </a:r>
            <a:r>
              <a:rPr lang="en-US" dirty="0"/>
              <a:t> </a:t>
            </a:r>
            <a:r>
              <a:rPr lang="en-US" dirty="0" err="1"/>
              <a:t>huvudrubrik</a:t>
            </a:r>
            <a:endParaRPr lang="sv-SE" dirty="0"/>
          </a:p>
        </p:txBody>
      </p:sp>
      <p:sp>
        <p:nvSpPr>
          <p:cNvPr id="3" name="Text Placeholder 3">
            <a:extLst>
              <a:ext uri="{FF2B5EF4-FFF2-40B4-BE49-F238E27FC236}">
                <a16:creationId xmlns:a16="http://schemas.microsoft.com/office/drawing/2014/main" id="{783FD827-D9E4-175C-05A0-4160414C6D6A}"/>
              </a:ext>
            </a:extLst>
          </p:cNvPr>
          <p:cNvSpPr>
            <a:spLocks noGrp="1"/>
          </p:cNvSpPr>
          <p:nvPr>
            <p:ph type="body" sz="quarter" idx="10" hasCustomPrompt="1"/>
          </p:nvPr>
        </p:nvSpPr>
        <p:spPr>
          <a:xfrm>
            <a:off x="661988" y="6195245"/>
            <a:ext cx="10868026" cy="539750"/>
          </a:xfrm>
          <a:prstGeom prst="rect">
            <a:avLst/>
          </a:prstGeom>
        </p:spPr>
        <p:txBody>
          <a:bodyPr/>
          <a:lstStyle>
            <a:lvl1pPr>
              <a:defRPr sz="1800">
                <a:latin typeface="D-DIN Exp" panose="020B0504020202030204" pitchFamily="34" charset="0"/>
              </a:defRPr>
            </a:lvl1pPr>
          </a:lstStyle>
          <a:p>
            <a:pPr lvl="0"/>
            <a:r>
              <a:rPr lang="sv-SE" dirty="0"/>
              <a:t>Klicka för att lägga till text</a:t>
            </a:r>
          </a:p>
        </p:txBody>
      </p:sp>
      <p:sp>
        <p:nvSpPr>
          <p:cNvPr id="4" name="Picture Placeholder 12">
            <a:extLst>
              <a:ext uri="{FF2B5EF4-FFF2-40B4-BE49-F238E27FC236}">
                <a16:creationId xmlns:a16="http://schemas.microsoft.com/office/drawing/2014/main" id="{4C589392-BE7A-FFB7-883E-7AE9ABF6DFD4}"/>
              </a:ext>
            </a:extLst>
          </p:cNvPr>
          <p:cNvSpPr>
            <a:spLocks noGrp="1"/>
          </p:cNvSpPr>
          <p:nvPr>
            <p:ph type="pic" sz="quarter" idx="11" hasCustomPrompt="1"/>
          </p:nvPr>
        </p:nvSpPr>
        <p:spPr>
          <a:xfrm>
            <a:off x="661988" y="885216"/>
            <a:ext cx="10868026" cy="4601183"/>
          </a:xfrm>
          <a:custGeom>
            <a:avLst/>
            <a:gdLst>
              <a:gd name="connsiteX0" fmla="*/ 0 w 10515600"/>
              <a:gd name="connsiteY0" fmla="*/ 0 h 2661980"/>
              <a:gd name="connsiteX1" fmla="*/ 10074444 w 10515600"/>
              <a:gd name="connsiteY1" fmla="*/ 0 h 2661980"/>
              <a:gd name="connsiteX2" fmla="*/ 10161309 w 10515600"/>
              <a:gd name="connsiteY2" fmla="*/ 8757 h 2661980"/>
              <a:gd name="connsiteX3" fmla="*/ 10515600 w 10515600"/>
              <a:gd name="connsiteY3" fmla="*/ 443457 h 2661980"/>
              <a:gd name="connsiteX4" fmla="*/ 10515600 w 10515600"/>
              <a:gd name="connsiteY4" fmla="*/ 2661980 h 2661980"/>
              <a:gd name="connsiteX5" fmla="*/ 443715 w 10515600"/>
              <a:gd name="connsiteY5" fmla="*/ 2661980 h 2661980"/>
              <a:gd name="connsiteX6" fmla="*/ 0 w 10515600"/>
              <a:gd name="connsiteY6" fmla="*/ 2218265 h 266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15600" h="2661980">
                <a:moveTo>
                  <a:pt x="0" y="0"/>
                </a:moveTo>
                <a:lnTo>
                  <a:pt x="10074444" y="0"/>
                </a:lnTo>
                <a:lnTo>
                  <a:pt x="10161309" y="8757"/>
                </a:lnTo>
                <a:cubicBezTo>
                  <a:pt x="10363502" y="50132"/>
                  <a:pt x="10515600" y="229032"/>
                  <a:pt x="10515600" y="443457"/>
                </a:cubicBezTo>
                <a:lnTo>
                  <a:pt x="10515600" y="2661980"/>
                </a:lnTo>
                <a:lnTo>
                  <a:pt x="443715" y="2661980"/>
                </a:lnTo>
                <a:cubicBezTo>
                  <a:pt x="198658" y="2661980"/>
                  <a:pt x="0" y="2463322"/>
                  <a:pt x="0" y="2218265"/>
                </a:cubicBezTo>
                <a:close/>
              </a:path>
            </a:pathLst>
          </a:custGeom>
        </p:spPr>
        <p:txBody>
          <a:bodyPr wrap="square">
            <a:noAutofit/>
          </a:bodyPr>
          <a:lstStyle>
            <a:lvl1pPr>
              <a:defRPr>
                <a:latin typeface="D-DIN Exp" panose="020B0504020202030204" pitchFamily="34" charset="0"/>
              </a:defRPr>
            </a:lvl1pPr>
          </a:lstStyle>
          <a:p>
            <a:r>
              <a:rPr lang="sv-SE" dirty="0"/>
              <a:t>Klicka på ikonen för att lägga till bild</a:t>
            </a:r>
          </a:p>
        </p:txBody>
      </p:sp>
    </p:spTree>
    <p:extLst>
      <p:ext uri="{BB962C8B-B14F-4D97-AF65-F5344CB8AC3E}">
        <p14:creationId xmlns:p14="http://schemas.microsoft.com/office/powerpoint/2010/main" val="1805012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ext_och_helbild_GRÅ">
    <p:bg>
      <p:bgPr>
        <a:solidFill>
          <a:schemeClr val="bg1">
            <a:lumMod val="8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F676DF-2AAA-3E7D-A169-72DF8E7B3E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86513" y="6213793"/>
            <a:ext cx="1590123" cy="311789"/>
          </a:xfrm>
          <a:prstGeom prst="rect">
            <a:avLst/>
          </a:prstGeom>
        </p:spPr>
      </p:pic>
      <p:sp>
        <p:nvSpPr>
          <p:cNvPr id="4" name="Title 1">
            <a:extLst>
              <a:ext uri="{FF2B5EF4-FFF2-40B4-BE49-F238E27FC236}">
                <a16:creationId xmlns:a16="http://schemas.microsoft.com/office/drawing/2014/main" id="{222BB89A-2B56-2304-5D44-3412FD9D6B2C}"/>
              </a:ext>
            </a:extLst>
          </p:cNvPr>
          <p:cNvSpPr>
            <a:spLocks noGrp="1"/>
          </p:cNvSpPr>
          <p:nvPr>
            <p:ph type="title" hasCustomPrompt="1"/>
          </p:nvPr>
        </p:nvSpPr>
        <p:spPr>
          <a:xfrm>
            <a:off x="698400" y="414000"/>
            <a:ext cx="4093199" cy="921600"/>
          </a:xfrm>
          <a:prstGeom prst="rect">
            <a:avLst/>
          </a:prstGeom>
        </p:spPr>
        <p:txBody>
          <a:bodyPr lIns="0" tIns="0" rIns="90000" bIns="46800" anchor="ctr"/>
          <a:lstStyle>
            <a:lvl1pPr>
              <a:defRPr sz="3200">
                <a:solidFill>
                  <a:srgbClr val="005191"/>
                </a:solidFill>
                <a:latin typeface="D-DIN Exp" panose="020B0504020202030204" pitchFamily="34" charset="0"/>
              </a:defRPr>
            </a:lvl1pPr>
          </a:lstStyle>
          <a:p>
            <a:r>
              <a:rPr lang="en-US" err="1"/>
              <a:t>Här</a:t>
            </a:r>
            <a:r>
              <a:rPr lang="en-US"/>
              <a:t> </a:t>
            </a:r>
            <a:r>
              <a:rPr lang="en-US" err="1"/>
              <a:t>skriver</a:t>
            </a:r>
            <a:r>
              <a:rPr lang="en-US"/>
              <a:t> du </a:t>
            </a:r>
            <a:r>
              <a:rPr lang="en-US" err="1"/>
              <a:t>en</a:t>
            </a:r>
            <a:r>
              <a:rPr lang="en-US"/>
              <a:t> </a:t>
            </a:r>
            <a:r>
              <a:rPr lang="en-US" err="1"/>
              <a:t>rubrik</a:t>
            </a:r>
            <a:endParaRPr lang="sv-SE"/>
          </a:p>
        </p:txBody>
      </p:sp>
      <p:sp>
        <p:nvSpPr>
          <p:cNvPr id="5" name="Picture Placeholder 2">
            <a:extLst>
              <a:ext uri="{FF2B5EF4-FFF2-40B4-BE49-F238E27FC236}">
                <a16:creationId xmlns:a16="http://schemas.microsoft.com/office/drawing/2014/main" id="{63125A5F-E84A-CBA0-8D59-5D36900A01BB}"/>
              </a:ext>
            </a:extLst>
          </p:cNvPr>
          <p:cNvSpPr>
            <a:spLocks noGrp="1"/>
          </p:cNvSpPr>
          <p:nvPr>
            <p:ph type="pic" idx="1" hasCustomPrompt="1"/>
          </p:nvPr>
        </p:nvSpPr>
        <p:spPr>
          <a:xfrm>
            <a:off x="6096000" y="0"/>
            <a:ext cx="6096000" cy="6857999"/>
          </a:xfrm>
          <a:prstGeom prst="rect">
            <a:avLst/>
          </a:prstGeom>
        </p:spPr>
        <p:txBody>
          <a:bodyPr/>
          <a:lstStyle>
            <a:lvl1pPr marL="0" indent="0">
              <a:buNone/>
              <a:defRPr sz="3200">
                <a:latin typeface="D-DIN Exp" panose="020B0504020202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bild</a:t>
            </a:r>
          </a:p>
        </p:txBody>
      </p:sp>
      <p:sp>
        <p:nvSpPr>
          <p:cNvPr id="2" name="Text Placeholder 3">
            <a:extLst>
              <a:ext uri="{FF2B5EF4-FFF2-40B4-BE49-F238E27FC236}">
                <a16:creationId xmlns:a16="http://schemas.microsoft.com/office/drawing/2014/main" id="{6A0D8691-6F31-2A21-2811-F7692DAB93B7}"/>
              </a:ext>
            </a:extLst>
          </p:cNvPr>
          <p:cNvSpPr>
            <a:spLocks noGrp="1"/>
          </p:cNvSpPr>
          <p:nvPr>
            <p:ph type="body" sz="half" idx="2" hasCustomPrompt="1"/>
          </p:nvPr>
        </p:nvSpPr>
        <p:spPr>
          <a:xfrm>
            <a:off x="698400" y="1627200"/>
            <a:ext cx="4093370" cy="4533388"/>
          </a:xfrm>
          <a:prstGeom prst="rect">
            <a:avLst/>
          </a:prstGeom>
        </p:spPr>
        <p:txBody>
          <a:bodyPr lIns="0" rIns="90000"/>
          <a:lstStyle>
            <a:lvl1pPr marL="285750" indent="-285750">
              <a:buClr>
                <a:srgbClr val="005191"/>
              </a:buClr>
              <a:buFont typeface="Arial" panose="020B0604020202020204" pitchFamily="34" charset="0"/>
              <a:buChar char="•"/>
              <a:defRPr sz="1800">
                <a:solidFill>
                  <a:srgbClr val="005191"/>
                </a:solidFill>
                <a:latin typeface="D-DIN Exp" panose="020B0504020202030204" pitchFamily="34" charset="0"/>
              </a:defRPr>
            </a:lvl1pPr>
            <a:lvl2pPr marL="742950" indent="-285750">
              <a:buFont typeface="Arial" panose="020B0604020202020204" pitchFamily="34" charset="0"/>
              <a:buChar char="•"/>
              <a:defRPr sz="1600">
                <a:solidFill>
                  <a:srgbClr val="005191"/>
                </a:solidFill>
                <a:latin typeface="D-DIN Exp" panose="020B0504020202030204" pitchFamily="34" charset="0"/>
              </a:defRPr>
            </a:lvl2pPr>
            <a:lvl3pPr marL="1085850" indent="-171450">
              <a:buFont typeface="Arial" panose="020B0604020202020204" pitchFamily="34" charset="0"/>
              <a:buChar char="•"/>
              <a:defRPr sz="1400">
                <a:solidFill>
                  <a:srgbClr val="005191"/>
                </a:solidFill>
                <a:latin typeface="D-DIN Exp" panose="020B0504020202030204" pitchFamily="34" charset="0"/>
              </a:defRPr>
            </a:lvl3pPr>
            <a:lvl4pPr marL="1543050" indent="-171450">
              <a:buFont typeface="Arial" panose="020B0604020202020204" pitchFamily="34" charset="0"/>
              <a:buChar char="•"/>
              <a:defRPr sz="1200">
                <a:solidFill>
                  <a:srgbClr val="005191"/>
                </a:solidFill>
                <a:latin typeface="D-DIN Exp" panose="020B0504020202030204" pitchFamily="34" charset="0"/>
              </a:defRPr>
            </a:lvl4pPr>
            <a:lvl5pPr marL="2000250" indent="-171450">
              <a:buFont typeface="Arial" panose="020B0604020202020204" pitchFamily="34" charset="0"/>
              <a:buChar char="•"/>
              <a:defRPr sz="110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Här</a:t>
            </a:r>
            <a:r>
              <a:rPr lang="en-US" dirty="0"/>
              <a:t> </a:t>
            </a:r>
            <a:r>
              <a:rPr lang="en-US" dirty="0" err="1"/>
              <a:t>skriver</a:t>
            </a:r>
            <a:r>
              <a:rPr lang="en-US" dirty="0"/>
              <a:t> du </a:t>
            </a:r>
            <a:r>
              <a:rPr lang="en-US" dirty="0" err="1"/>
              <a:t>punkttext</a:t>
            </a:r>
            <a:endParaRPr lang="en-US" dirty="0"/>
          </a:p>
          <a:p>
            <a:pPr lvl="1"/>
            <a:r>
              <a:rPr lang="en-US" dirty="0"/>
              <a:t>…</a:t>
            </a:r>
          </a:p>
          <a:p>
            <a:pPr lvl="2"/>
            <a:r>
              <a:rPr lang="en-US" dirty="0"/>
              <a:t>...</a:t>
            </a:r>
          </a:p>
          <a:p>
            <a:pPr lvl="3"/>
            <a:r>
              <a:rPr lang="en-US" dirty="0"/>
              <a:t>…</a:t>
            </a:r>
          </a:p>
          <a:p>
            <a:pPr lvl="4"/>
            <a:r>
              <a:rPr lang="en-US" dirty="0">
                <a:latin typeface="D-DIN Exp" panose="020B0504020202030204" pitchFamily="34" charset="0"/>
              </a:rPr>
              <a:t>…</a:t>
            </a:r>
            <a:endParaRPr lang="en-US" dirty="0"/>
          </a:p>
        </p:txBody>
      </p:sp>
    </p:spTree>
    <p:extLst>
      <p:ext uri="{BB962C8B-B14F-4D97-AF65-F5344CB8AC3E}">
        <p14:creationId xmlns:p14="http://schemas.microsoft.com/office/powerpoint/2010/main" val="2125010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ild_med_text_GRÅ">
    <p:bg>
      <p:bgPr>
        <a:solidFill>
          <a:schemeClr val="bg1">
            <a:lumMod val="8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008499-23A6-0CAF-D591-2979D16CA8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2369" y="6171965"/>
            <a:ext cx="1590123" cy="223995"/>
          </a:xfrm>
          <a:prstGeom prst="rect">
            <a:avLst/>
          </a:prstGeom>
        </p:spPr>
      </p:pic>
      <p:sp>
        <p:nvSpPr>
          <p:cNvPr id="4" name="Text Placeholder 2">
            <a:extLst>
              <a:ext uri="{FF2B5EF4-FFF2-40B4-BE49-F238E27FC236}">
                <a16:creationId xmlns:a16="http://schemas.microsoft.com/office/drawing/2014/main" id="{1402D4A0-F74B-4F99-CDF5-77D1C88E5169}"/>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En</a:t>
            </a:r>
            <a:r>
              <a:rPr lang="en-US"/>
              <a:t> </a:t>
            </a:r>
            <a:r>
              <a:rPr lang="en-US" err="1"/>
              <a:t>rubrik</a:t>
            </a:r>
            <a:endParaRPr lang="en-US"/>
          </a:p>
        </p:txBody>
      </p:sp>
      <p:sp>
        <p:nvSpPr>
          <p:cNvPr id="7" name="Picture Placeholder 4">
            <a:extLst>
              <a:ext uri="{FF2B5EF4-FFF2-40B4-BE49-F238E27FC236}">
                <a16:creationId xmlns:a16="http://schemas.microsoft.com/office/drawing/2014/main" id="{6222965E-E904-790D-8BF2-FAD327CD3B4C}"/>
              </a:ext>
            </a:extLst>
          </p:cNvPr>
          <p:cNvSpPr>
            <a:spLocks noGrp="1"/>
          </p:cNvSpPr>
          <p:nvPr>
            <p:ph type="pic" sz="quarter" idx="11" hasCustomPrompt="1"/>
          </p:nvPr>
        </p:nvSpPr>
        <p:spPr>
          <a:xfrm>
            <a:off x="661988" y="1262728"/>
            <a:ext cx="6348411" cy="4340225"/>
          </a:xfrm>
          <a:prstGeom prst="rect">
            <a:avLst/>
          </a:prstGeom>
        </p:spPr>
        <p:txBody>
          <a:bodyPr/>
          <a:lstStyle>
            <a:lvl1pPr>
              <a:defRPr>
                <a:latin typeface="D-DIN Exp" panose="020B0504020202030204" pitchFamily="34" charset="0"/>
              </a:defRPr>
            </a:lvl1pPr>
          </a:lstStyle>
          <a:p>
            <a:r>
              <a:rPr lang="sv-SE" dirty="0"/>
              <a:t>Klicka på ikonen för att lägga till bild</a:t>
            </a:r>
          </a:p>
        </p:txBody>
      </p:sp>
      <p:sp>
        <p:nvSpPr>
          <p:cNvPr id="9" name="Platshållare för text 2">
            <a:extLst>
              <a:ext uri="{FF2B5EF4-FFF2-40B4-BE49-F238E27FC236}">
                <a16:creationId xmlns:a16="http://schemas.microsoft.com/office/drawing/2014/main" id="{3B66D372-1013-5CAF-A212-BCB6D1701251}"/>
              </a:ext>
            </a:extLst>
          </p:cNvPr>
          <p:cNvSpPr>
            <a:spLocks noGrp="1"/>
          </p:cNvSpPr>
          <p:nvPr>
            <p:ph type="body" sz="quarter" idx="12" hasCustomPrompt="1"/>
          </p:nvPr>
        </p:nvSpPr>
        <p:spPr>
          <a:xfrm>
            <a:off x="661988" y="5669222"/>
            <a:ext cx="6348412" cy="218280"/>
          </a:xfrm>
          <a:prstGeom prst="rect">
            <a:avLst/>
          </a:prstGeom>
        </p:spPr>
        <p:txBody>
          <a:bodyPr/>
          <a:lstStyle>
            <a:lvl1pPr>
              <a:defRPr sz="1200">
                <a:latin typeface="D-DIN Exp" panose="020B0504020202030204" pitchFamily="34" charset="0"/>
              </a:defRPr>
            </a:lvl1pPr>
          </a:lstStyle>
          <a:p>
            <a:pPr lvl="0"/>
            <a:r>
              <a:rPr lang="sv-SE" dirty="0"/>
              <a:t>Klicka här för att skriva text</a:t>
            </a:r>
          </a:p>
        </p:txBody>
      </p:sp>
      <p:sp>
        <p:nvSpPr>
          <p:cNvPr id="5" name="Text Placeholder 3">
            <a:extLst>
              <a:ext uri="{FF2B5EF4-FFF2-40B4-BE49-F238E27FC236}">
                <a16:creationId xmlns:a16="http://schemas.microsoft.com/office/drawing/2014/main" id="{B50A35FD-A5A6-F0F4-0CF3-8233EE8D97A8}"/>
              </a:ext>
            </a:extLst>
          </p:cNvPr>
          <p:cNvSpPr>
            <a:spLocks noGrp="1"/>
          </p:cNvSpPr>
          <p:nvPr>
            <p:ph type="body" sz="half" idx="2" hasCustomPrompt="1"/>
          </p:nvPr>
        </p:nvSpPr>
        <p:spPr>
          <a:xfrm>
            <a:off x="7650162" y="1262728"/>
            <a:ext cx="3879850" cy="4340225"/>
          </a:xfrm>
          <a:prstGeom prst="rect">
            <a:avLst/>
          </a:prstGeom>
        </p:spPr>
        <p:txBody>
          <a:bodyPr lIns="0" tIns="0" rIns="90000" anchor="t"/>
          <a:lstStyle>
            <a:lvl1pPr marL="285750" indent="-285750">
              <a:buFont typeface="Arial" panose="020B0604020202020204" pitchFamily="34" charset="0"/>
              <a:buChar char="•"/>
              <a:defRPr sz="1800">
                <a:solidFill>
                  <a:srgbClr val="005191"/>
                </a:solidFill>
                <a:latin typeface="D-DIN Exp" panose="020B0504020202030204" pitchFamily="34" charset="0"/>
              </a:defRPr>
            </a:lvl1pPr>
            <a:lvl2pPr marL="742950" indent="-285750">
              <a:buFont typeface="Arial" panose="020B0604020202020204" pitchFamily="34" charset="0"/>
              <a:buChar char="•"/>
              <a:defRPr sz="1600">
                <a:solidFill>
                  <a:srgbClr val="005191"/>
                </a:solidFill>
                <a:latin typeface="D-DIN Exp" panose="020B0504020202030204" pitchFamily="34" charset="0"/>
              </a:defRPr>
            </a:lvl2pPr>
            <a:lvl3pPr marL="1085850" indent="-171450">
              <a:buFont typeface="Arial" panose="020B0604020202020204" pitchFamily="34" charset="0"/>
              <a:buChar char="•"/>
              <a:defRPr sz="1400">
                <a:solidFill>
                  <a:srgbClr val="005191"/>
                </a:solidFill>
                <a:latin typeface="D-DIN Exp" panose="020B0504020202030204" pitchFamily="34" charset="0"/>
              </a:defRPr>
            </a:lvl3pPr>
            <a:lvl4pPr marL="1543050" indent="-171450">
              <a:buFont typeface="Arial" panose="020B0604020202020204" pitchFamily="34" charset="0"/>
              <a:buChar char="•"/>
              <a:defRPr sz="1200">
                <a:solidFill>
                  <a:srgbClr val="005191"/>
                </a:solidFill>
                <a:latin typeface="D-DIN Exp" panose="020B0504020202030204" pitchFamily="34" charset="0"/>
              </a:defRPr>
            </a:lvl4pPr>
            <a:lvl5pPr marL="2000250" indent="-171450">
              <a:buFont typeface="Arial" panose="020B0604020202020204" pitchFamily="34" charset="0"/>
              <a:buChar char="•"/>
              <a:defRPr sz="1100">
                <a:solidFill>
                  <a:srgbClr val="00519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r>
              <a:rPr lang="en-US" dirty="0"/>
              <a:t> text</a:t>
            </a:r>
          </a:p>
          <a:p>
            <a:pPr lvl="1"/>
            <a:r>
              <a:rPr lang="en-US" dirty="0"/>
              <a:t>…</a:t>
            </a:r>
          </a:p>
          <a:p>
            <a:pPr lvl="2"/>
            <a:r>
              <a:rPr lang="en-US" dirty="0"/>
              <a:t>...</a:t>
            </a:r>
          </a:p>
          <a:p>
            <a:pPr lvl="3"/>
            <a:r>
              <a:rPr lang="en-US" dirty="0"/>
              <a:t>…</a:t>
            </a:r>
          </a:p>
          <a:p>
            <a:pPr lvl="4"/>
            <a:r>
              <a:rPr lang="en-US" dirty="0">
                <a:latin typeface="D-DIN Exp" panose="020B0504020202030204" pitchFamily="34" charset="0"/>
              </a:rPr>
              <a:t>…</a:t>
            </a:r>
            <a:endParaRPr lang="en-US" dirty="0"/>
          </a:p>
        </p:txBody>
      </p:sp>
    </p:spTree>
    <p:extLst>
      <p:ext uri="{BB962C8B-B14F-4D97-AF65-F5344CB8AC3E}">
        <p14:creationId xmlns:p14="http://schemas.microsoft.com/office/powerpoint/2010/main" val="4207974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Helbild">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F82760F4-53AA-138B-E920-333D93E868FE}"/>
              </a:ext>
            </a:extLst>
          </p:cNvPr>
          <p:cNvSpPr>
            <a:spLocks noGrp="1"/>
          </p:cNvSpPr>
          <p:nvPr>
            <p:ph type="pic" sz="quarter" idx="10" hasCustomPrompt="1"/>
          </p:nvPr>
        </p:nvSpPr>
        <p:spPr>
          <a:xfrm>
            <a:off x="0" y="0"/>
            <a:ext cx="12192000" cy="6858000"/>
          </a:xfrm>
          <a:prstGeom prst="rect">
            <a:avLst/>
          </a:prstGeom>
          <a:solidFill>
            <a:schemeClr val="bg1">
              <a:lumMod val="85000"/>
            </a:schemeClr>
          </a:solidFill>
        </p:spPr>
        <p:txBody>
          <a:bodyPr/>
          <a:lstStyle>
            <a:lvl1pPr algn="ctr">
              <a:defRPr>
                <a:latin typeface="D-DIN Exp" panose="020B0504020202030204" pitchFamily="34" charset="0"/>
              </a:defRPr>
            </a:lvl1pPr>
          </a:lstStyle>
          <a:p>
            <a:r>
              <a:rPr lang="sv-SE"/>
              <a:t>Klicka på bildbakgrunden </a:t>
            </a:r>
            <a:br>
              <a:rPr lang="sv-SE"/>
            </a:br>
            <a:r>
              <a:rPr lang="sv-SE"/>
              <a:t>för att lägga till bild</a:t>
            </a:r>
          </a:p>
        </p:txBody>
      </p:sp>
      <p:sp>
        <p:nvSpPr>
          <p:cNvPr id="9" name="Text Placeholder 4">
            <a:extLst>
              <a:ext uri="{FF2B5EF4-FFF2-40B4-BE49-F238E27FC236}">
                <a16:creationId xmlns:a16="http://schemas.microsoft.com/office/drawing/2014/main" id="{F9E38A12-664A-0F33-9C0F-A785477F7A10}"/>
              </a:ext>
            </a:extLst>
          </p:cNvPr>
          <p:cNvSpPr>
            <a:spLocks noGrp="1"/>
          </p:cNvSpPr>
          <p:nvPr>
            <p:ph type="body" sz="quarter" idx="11" hasCustomPrompt="1"/>
          </p:nvPr>
        </p:nvSpPr>
        <p:spPr>
          <a:xfrm>
            <a:off x="914400" y="1620579"/>
            <a:ext cx="10363200" cy="2181859"/>
          </a:xfrm>
          <a:prstGeom prst="rect">
            <a:avLst/>
          </a:prstGeom>
        </p:spPr>
        <p:txBody>
          <a:bodyPr wrap="square" bIns="0" anchor="b" anchorCtr="1"/>
          <a:lstStyle>
            <a:lvl1pPr algn="ctr">
              <a:defRPr lang="sv-SE" sz="16600" b="1" dirty="0" smtClean="0">
                <a:solidFill>
                  <a:schemeClr val="bg1"/>
                </a:solidFill>
                <a:latin typeface="D-DIN Exp" panose="020B0504020202030204" pitchFamily="34" charset="0"/>
              </a:defRPr>
            </a:lvl1pPr>
          </a:lstStyle>
          <a:p>
            <a:r>
              <a:rPr lang="sv-SE" dirty="0"/>
              <a:t>1 500</a:t>
            </a:r>
          </a:p>
        </p:txBody>
      </p:sp>
      <p:sp>
        <p:nvSpPr>
          <p:cNvPr id="10" name="Text Placeholder 6">
            <a:extLst>
              <a:ext uri="{FF2B5EF4-FFF2-40B4-BE49-F238E27FC236}">
                <a16:creationId xmlns:a16="http://schemas.microsoft.com/office/drawing/2014/main" id="{54D73A04-DA1A-3701-2B24-59A618E65344}"/>
              </a:ext>
            </a:extLst>
          </p:cNvPr>
          <p:cNvSpPr>
            <a:spLocks noGrp="1"/>
          </p:cNvSpPr>
          <p:nvPr>
            <p:ph type="body" sz="quarter" idx="12" hasCustomPrompt="1"/>
          </p:nvPr>
        </p:nvSpPr>
        <p:spPr>
          <a:xfrm>
            <a:off x="2567781" y="3802438"/>
            <a:ext cx="7056437" cy="739775"/>
          </a:xfrm>
          <a:prstGeom prst="rect">
            <a:avLst/>
          </a:prstGeom>
        </p:spPr>
        <p:txBody>
          <a:bodyPr anchor="t" anchorCtr="1"/>
          <a:lstStyle>
            <a:lvl1pPr>
              <a:defRPr sz="4000">
                <a:solidFill>
                  <a:schemeClr val="bg1"/>
                </a:solidFill>
                <a:latin typeface="D-DIN Exp" panose="020B0504020202030204" pitchFamily="34" charset="0"/>
              </a:defRPr>
            </a:lvl1pPr>
          </a:lstStyle>
          <a:p>
            <a:pPr lvl="0"/>
            <a:r>
              <a:rPr lang="en-US" dirty="0" err="1"/>
              <a:t>Klicka</a:t>
            </a:r>
            <a:r>
              <a:rPr lang="en-US" dirty="0"/>
              <a:t> </a:t>
            </a:r>
            <a:r>
              <a:rPr lang="en-US" dirty="0" err="1"/>
              <a:t>här</a:t>
            </a:r>
            <a:r>
              <a:rPr lang="en-US" dirty="0"/>
              <a:t> för undertext</a:t>
            </a:r>
            <a:endParaRPr lang="sv-SE" dirty="0"/>
          </a:p>
        </p:txBody>
      </p:sp>
    </p:spTree>
    <p:extLst>
      <p:ext uri="{BB962C8B-B14F-4D97-AF65-F5344CB8AC3E}">
        <p14:creationId xmlns:p14="http://schemas.microsoft.com/office/powerpoint/2010/main" val="2097733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Informationblock_GRÅ">
    <p:bg>
      <p:bgPr>
        <a:solidFill>
          <a:schemeClr val="bg1">
            <a:lumMod val="8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008499-23A6-0CAF-D591-2979D16CA8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2369" y="6128068"/>
            <a:ext cx="1590123" cy="311789"/>
          </a:xfrm>
          <a:prstGeom prst="rect">
            <a:avLst/>
          </a:prstGeom>
        </p:spPr>
      </p:pic>
      <p:sp>
        <p:nvSpPr>
          <p:cNvPr id="4" name="Text Placeholder 3">
            <a:extLst>
              <a:ext uri="{FF2B5EF4-FFF2-40B4-BE49-F238E27FC236}">
                <a16:creationId xmlns:a16="http://schemas.microsoft.com/office/drawing/2014/main" id="{FE527C6C-855B-0AA4-E562-9EBF95F30116}"/>
              </a:ext>
            </a:extLst>
          </p:cNvPr>
          <p:cNvSpPr>
            <a:spLocks noGrp="1"/>
          </p:cNvSpPr>
          <p:nvPr>
            <p:ph type="body" sz="half" idx="2" hasCustomPrompt="1"/>
          </p:nvPr>
        </p:nvSpPr>
        <p:spPr>
          <a:xfrm>
            <a:off x="661989" y="1255047"/>
            <a:ext cx="3231918" cy="457996"/>
          </a:xfrm>
          <a:prstGeom prst="rect">
            <a:avLst/>
          </a:prstGeom>
        </p:spPr>
        <p:txBody>
          <a:bodyPr anchor="b"/>
          <a:lstStyle>
            <a:lvl1pPr marL="0" indent="0" algn="just">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6" name="Text Placeholder 3">
            <a:extLst>
              <a:ext uri="{FF2B5EF4-FFF2-40B4-BE49-F238E27FC236}">
                <a16:creationId xmlns:a16="http://schemas.microsoft.com/office/drawing/2014/main" id="{BDCC6730-15EB-0AA7-E580-6BBF77FD790B}"/>
              </a:ext>
            </a:extLst>
          </p:cNvPr>
          <p:cNvSpPr>
            <a:spLocks noGrp="1"/>
          </p:cNvSpPr>
          <p:nvPr>
            <p:ph type="body" sz="half" idx="11" hasCustomPrompt="1"/>
          </p:nvPr>
        </p:nvSpPr>
        <p:spPr>
          <a:xfrm>
            <a:off x="4148139" y="1256238"/>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7" name="Text Placeholder 3">
            <a:extLst>
              <a:ext uri="{FF2B5EF4-FFF2-40B4-BE49-F238E27FC236}">
                <a16:creationId xmlns:a16="http://schemas.microsoft.com/office/drawing/2014/main" id="{16B01F87-EE5D-F17A-6F5A-103A3C915478}"/>
              </a:ext>
            </a:extLst>
          </p:cNvPr>
          <p:cNvSpPr>
            <a:spLocks noGrp="1"/>
          </p:cNvSpPr>
          <p:nvPr>
            <p:ph type="body" sz="half" idx="12" hasCustomPrompt="1"/>
          </p:nvPr>
        </p:nvSpPr>
        <p:spPr>
          <a:xfrm>
            <a:off x="7634289" y="1256238"/>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9" name="Text Placeholder 3">
            <a:extLst>
              <a:ext uri="{FF2B5EF4-FFF2-40B4-BE49-F238E27FC236}">
                <a16:creationId xmlns:a16="http://schemas.microsoft.com/office/drawing/2014/main" id="{7C1380BF-A9A7-4A14-2D99-5AF5AC4F4D6E}"/>
              </a:ext>
            </a:extLst>
          </p:cNvPr>
          <p:cNvSpPr>
            <a:spLocks noGrp="1"/>
          </p:cNvSpPr>
          <p:nvPr>
            <p:ph type="body" sz="half" idx="13" hasCustomPrompt="1"/>
          </p:nvPr>
        </p:nvSpPr>
        <p:spPr>
          <a:xfrm>
            <a:off x="661989" y="1735367"/>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11" name="Text Placeholder 3">
            <a:extLst>
              <a:ext uri="{FF2B5EF4-FFF2-40B4-BE49-F238E27FC236}">
                <a16:creationId xmlns:a16="http://schemas.microsoft.com/office/drawing/2014/main" id="{FAFED059-EE90-93C8-81B1-0CFAF504B4E5}"/>
              </a:ext>
            </a:extLst>
          </p:cNvPr>
          <p:cNvSpPr>
            <a:spLocks noGrp="1"/>
          </p:cNvSpPr>
          <p:nvPr>
            <p:ph type="body" sz="half" idx="14" hasCustomPrompt="1"/>
          </p:nvPr>
        </p:nvSpPr>
        <p:spPr>
          <a:xfrm>
            <a:off x="4148139" y="1735367"/>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12" name="Text Placeholder 3">
            <a:extLst>
              <a:ext uri="{FF2B5EF4-FFF2-40B4-BE49-F238E27FC236}">
                <a16:creationId xmlns:a16="http://schemas.microsoft.com/office/drawing/2014/main" id="{454A28E4-DA0F-6109-63B2-73C57102F8E7}"/>
              </a:ext>
            </a:extLst>
          </p:cNvPr>
          <p:cNvSpPr>
            <a:spLocks noGrp="1"/>
          </p:cNvSpPr>
          <p:nvPr>
            <p:ph type="body" sz="half" idx="15" hasCustomPrompt="1"/>
          </p:nvPr>
        </p:nvSpPr>
        <p:spPr>
          <a:xfrm>
            <a:off x="7634289" y="1735367"/>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13" name="Text Placeholder 2">
            <a:extLst>
              <a:ext uri="{FF2B5EF4-FFF2-40B4-BE49-F238E27FC236}">
                <a16:creationId xmlns:a16="http://schemas.microsoft.com/office/drawing/2014/main" id="{FCAAD56D-39EA-220F-ABC0-03168D886D8B}"/>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En</a:t>
            </a:r>
            <a:r>
              <a:rPr lang="en-US"/>
              <a:t> </a:t>
            </a:r>
            <a:r>
              <a:rPr lang="en-US" err="1"/>
              <a:t>rubrik</a:t>
            </a:r>
            <a:endParaRPr lang="en-US"/>
          </a:p>
        </p:txBody>
      </p:sp>
      <p:sp>
        <p:nvSpPr>
          <p:cNvPr id="14" name="Text Placeholder 3">
            <a:extLst>
              <a:ext uri="{FF2B5EF4-FFF2-40B4-BE49-F238E27FC236}">
                <a16:creationId xmlns:a16="http://schemas.microsoft.com/office/drawing/2014/main" id="{D458528D-22DD-6A34-E3AA-5044DD882346}"/>
              </a:ext>
            </a:extLst>
          </p:cNvPr>
          <p:cNvSpPr>
            <a:spLocks noGrp="1"/>
          </p:cNvSpPr>
          <p:nvPr>
            <p:ph type="body" sz="half" idx="16" hasCustomPrompt="1"/>
          </p:nvPr>
        </p:nvSpPr>
        <p:spPr>
          <a:xfrm>
            <a:off x="661989" y="2640346"/>
            <a:ext cx="3231918" cy="457996"/>
          </a:xfrm>
          <a:prstGeom prst="rect">
            <a:avLst/>
          </a:prstGeom>
        </p:spPr>
        <p:txBody>
          <a:bodyPr anchor="b"/>
          <a:lstStyle>
            <a:lvl1pPr marL="0" indent="0" algn="just">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15" name="Text Placeholder 3">
            <a:extLst>
              <a:ext uri="{FF2B5EF4-FFF2-40B4-BE49-F238E27FC236}">
                <a16:creationId xmlns:a16="http://schemas.microsoft.com/office/drawing/2014/main" id="{0830B547-A3F9-CF2E-7CB1-51641FC7532D}"/>
              </a:ext>
            </a:extLst>
          </p:cNvPr>
          <p:cNvSpPr>
            <a:spLocks noGrp="1"/>
          </p:cNvSpPr>
          <p:nvPr>
            <p:ph type="body" sz="half" idx="17" hasCustomPrompt="1"/>
          </p:nvPr>
        </p:nvSpPr>
        <p:spPr>
          <a:xfrm>
            <a:off x="4148139" y="2641537"/>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16" name="Text Placeholder 3">
            <a:extLst>
              <a:ext uri="{FF2B5EF4-FFF2-40B4-BE49-F238E27FC236}">
                <a16:creationId xmlns:a16="http://schemas.microsoft.com/office/drawing/2014/main" id="{7BE0984F-0093-F33A-A8FE-2DE2DE91D12C}"/>
              </a:ext>
            </a:extLst>
          </p:cNvPr>
          <p:cNvSpPr>
            <a:spLocks noGrp="1"/>
          </p:cNvSpPr>
          <p:nvPr>
            <p:ph type="body" sz="half" idx="18" hasCustomPrompt="1"/>
          </p:nvPr>
        </p:nvSpPr>
        <p:spPr>
          <a:xfrm>
            <a:off x="7634289" y="2641537"/>
            <a:ext cx="3231918" cy="457996"/>
          </a:xfrm>
          <a:prstGeom prst="rect">
            <a:avLst/>
          </a:prstGeom>
        </p:spPr>
        <p:txBody>
          <a:bodyPr anchor="b"/>
          <a:lstStyle>
            <a:lvl1pPr marL="0" indent="0">
              <a:buNone/>
              <a:defRPr sz="3200" b="1">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endParaRPr lang="en-US"/>
          </a:p>
        </p:txBody>
      </p:sp>
      <p:sp>
        <p:nvSpPr>
          <p:cNvPr id="17" name="Text Placeholder 3">
            <a:extLst>
              <a:ext uri="{FF2B5EF4-FFF2-40B4-BE49-F238E27FC236}">
                <a16:creationId xmlns:a16="http://schemas.microsoft.com/office/drawing/2014/main" id="{9099A9BC-ADAC-F90D-9B0B-4ECC1C2F14AB}"/>
              </a:ext>
            </a:extLst>
          </p:cNvPr>
          <p:cNvSpPr>
            <a:spLocks noGrp="1"/>
          </p:cNvSpPr>
          <p:nvPr>
            <p:ph type="body" sz="half" idx="19" hasCustomPrompt="1"/>
          </p:nvPr>
        </p:nvSpPr>
        <p:spPr>
          <a:xfrm>
            <a:off x="661989" y="3120666"/>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18" name="Text Placeholder 3">
            <a:extLst>
              <a:ext uri="{FF2B5EF4-FFF2-40B4-BE49-F238E27FC236}">
                <a16:creationId xmlns:a16="http://schemas.microsoft.com/office/drawing/2014/main" id="{9FEA1548-6B12-6702-21E3-A7D0A2DAB9A0}"/>
              </a:ext>
            </a:extLst>
          </p:cNvPr>
          <p:cNvSpPr>
            <a:spLocks noGrp="1"/>
          </p:cNvSpPr>
          <p:nvPr>
            <p:ph type="body" sz="half" idx="20" hasCustomPrompt="1"/>
          </p:nvPr>
        </p:nvSpPr>
        <p:spPr>
          <a:xfrm>
            <a:off x="4148139" y="3120666"/>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
        <p:nvSpPr>
          <p:cNvPr id="19" name="Text Placeholder 3">
            <a:extLst>
              <a:ext uri="{FF2B5EF4-FFF2-40B4-BE49-F238E27FC236}">
                <a16:creationId xmlns:a16="http://schemas.microsoft.com/office/drawing/2014/main" id="{8FE4E1EE-0365-8AE6-09D4-C1FA4F882A00}"/>
              </a:ext>
            </a:extLst>
          </p:cNvPr>
          <p:cNvSpPr>
            <a:spLocks noGrp="1"/>
          </p:cNvSpPr>
          <p:nvPr>
            <p:ph type="body" sz="half" idx="21" hasCustomPrompt="1"/>
          </p:nvPr>
        </p:nvSpPr>
        <p:spPr>
          <a:xfrm>
            <a:off x="7634289" y="3120666"/>
            <a:ext cx="3231918" cy="457996"/>
          </a:xfrm>
          <a:prstGeom prst="rect">
            <a:avLst/>
          </a:prstGeom>
        </p:spPr>
        <p:txBody>
          <a:bodyPr/>
          <a:lstStyle>
            <a:lvl1pPr marL="0" indent="0">
              <a:buNone/>
              <a:defRPr sz="1800" b="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endParaRPr lang="en-US"/>
          </a:p>
        </p:txBody>
      </p:sp>
    </p:spTree>
    <p:extLst>
      <p:ext uri="{BB962C8B-B14F-4D97-AF65-F5344CB8AC3E}">
        <p14:creationId xmlns:p14="http://schemas.microsoft.com/office/powerpoint/2010/main" val="3731971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Punktfakta_GRÅ">
    <p:bg>
      <p:bgPr>
        <a:solidFill>
          <a:schemeClr val="bg1">
            <a:lumMod val="8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3067AE-4027-5877-A4A6-3CEFEE2A310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2369" y="6128068"/>
            <a:ext cx="1590123" cy="311789"/>
          </a:xfrm>
          <a:prstGeom prst="rect">
            <a:avLst/>
          </a:prstGeom>
        </p:spPr>
      </p:pic>
      <p:sp>
        <p:nvSpPr>
          <p:cNvPr id="2" name="Picture Placeholder 12">
            <a:extLst>
              <a:ext uri="{FF2B5EF4-FFF2-40B4-BE49-F238E27FC236}">
                <a16:creationId xmlns:a16="http://schemas.microsoft.com/office/drawing/2014/main" id="{C82C4C29-9C77-B260-D655-677925C965B6}"/>
              </a:ext>
            </a:extLst>
          </p:cNvPr>
          <p:cNvSpPr>
            <a:spLocks noGrp="1"/>
          </p:cNvSpPr>
          <p:nvPr>
            <p:ph type="pic" sz="quarter" idx="12" hasCustomPrompt="1"/>
          </p:nvPr>
        </p:nvSpPr>
        <p:spPr>
          <a:xfrm>
            <a:off x="4010435" y="1255048"/>
            <a:ext cx="3019696" cy="1908547"/>
          </a:xfrm>
          <a:prstGeom prst="rect">
            <a:avLst/>
          </a:prstGeom>
          <a:solidFill>
            <a:schemeClr val="bg1">
              <a:lumMod val="85000"/>
            </a:schemeClr>
          </a:solidFill>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a:t>Klicka på ikonen för att lägga till bild</a:t>
            </a:r>
          </a:p>
          <a:p>
            <a:endParaRPr lang="sv-SE"/>
          </a:p>
        </p:txBody>
      </p:sp>
      <p:sp>
        <p:nvSpPr>
          <p:cNvPr id="3" name="Picture Placeholder 12">
            <a:extLst>
              <a:ext uri="{FF2B5EF4-FFF2-40B4-BE49-F238E27FC236}">
                <a16:creationId xmlns:a16="http://schemas.microsoft.com/office/drawing/2014/main" id="{5BEF6639-DE0D-9A62-00A5-E511AA4EA903}"/>
              </a:ext>
            </a:extLst>
          </p:cNvPr>
          <p:cNvSpPr>
            <a:spLocks noGrp="1"/>
          </p:cNvSpPr>
          <p:nvPr>
            <p:ph type="pic" sz="quarter" idx="13" hasCustomPrompt="1"/>
          </p:nvPr>
        </p:nvSpPr>
        <p:spPr>
          <a:xfrm>
            <a:off x="7358882" y="1255046"/>
            <a:ext cx="3019696" cy="1908547"/>
          </a:xfrm>
          <a:prstGeom prst="rect">
            <a:avLst/>
          </a:prstGeom>
          <a:solidFill>
            <a:schemeClr val="bg1">
              <a:lumMod val="85000"/>
            </a:schemeClr>
          </a:solidFill>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a:t>Klicka på ikonen för att lägga till bild</a:t>
            </a:r>
          </a:p>
          <a:p>
            <a:endParaRPr lang="sv-SE"/>
          </a:p>
        </p:txBody>
      </p:sp>
      <p:sp>
        <p:nvSpPr>
          <p:cNvPr id="4" name="Picture Placeholder 12">
            <a:extLst>
              <a:ext uri="{FF2B5EF4-FFF2-40B4-BE49-F238E27FC236}">
                <a16:creationId xmlns:a16="http://schemas.microsoft.com/office/drawing/2014/main" id="{1F9D3C27-2402-0FFE-857B-632695934754}"/>
              </a:ext>
            </a:extLst>
          </p:cNvPr>
          <p:cNvSpPr>
            <a:spLocks noGrp="1"/>
          </p:cNvSpPr>
          <p:nvPr>
            <p:ph type="pic" sz="quarter" idx="14" hasCustomPrompt="1"/>
          </p:nvPr>
        </p:nvSpPr>
        <p:spPr>
          <a:xfrm>
            <a:off x="661988" y="1255046"/>
            <a:ext cx="3019696" cy="1908547"/>
          </a:xfrm>
          <a:prstGeom prst="rect">
            <a:avLst/>
          </a:prstGeom>
          <a:solidFill>
            <a:schemeClr val="bg1">
              <a:lumMod val="85000"/>
            </a:schemeClr>
          </a:solidFill>
        </p:spPr>
        <p:txBody>
          <a:bodyPr/>
          <a:lstStyle>
            <a:lvl1pPr>
              <a:defRPr sz="3600">
                <a:solidFill>
                  <a:srgbClr val="005191"/>
                </a:solidFill>
                <a:latin typeface="D-DIN Exp" panose="020B0504020202030204" pitchFamily="34" charset="0"/>
              </a:defRPr>
            </a:lvl1pPr>
          </a:lstStyle>
          <a:p>
            <a:r>
              <a:rPr lang="sv-SE"/>
              <a:t>Klicka på ikonen för att lägga till bild</a:t>
            </a:r>
          </a:p>
        </p:txBody>
      </p:sp>
      <p:sp>
        <p:nvSpPr>
          <p:cNvPr id="16" name="Text Placeholder 2">
            <a:extLst>
              <a:ext uri="{FF2B5EF4-FFF2-40B4-BE49-F238E27FC236}">
                <a16:creationId xmlns:a16="http://schemas.microsoft.com/office/drawing/2014/main" id="{4BE861FD-2283-66A5-20ED-561571B44CA7}"/>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En</a:t>
            </a:r>
            <a:r>
              <a:rPr lang="en-US"/>
              <a:t> </a:t>
            </a:r>
            <a:r>
              <a:rPr lang="en-US" err="1"/>
              <a:t>rubrik</a:t>
            </a:r>
            <a:endParaRPr lang="en-US"/>
          </a:p>
        </p:txBody>
      </p:sp>
      <p:sp>
        <p:nvSpPr>
          <p:cNvPr id="9" name="Text Placeholder 3">
            <a:extLst>
              <a:ext uri="{FF2B5EF4-FFF2-40B4-BE49-F238E27FC236}">
                <a16:creationId xmlns:a16="http://schemas.microsoft.com/office/drawing/2014/main" id="{5DFBB93E-94BE-D2B1-9610-0E3775E64F9A}"/>
              </a:ext>
            </a:extLst>
          </p:cNvPr>
          <p:cNvSpPr>
            <a:spLocks noGrp="1"/>
          </p:cNvSpPr>
          <p:nvPr>
            <p:ph type="body" sz="half" idx="17" hasCustomPrompt="1"/>
          </p:nvPr>
        </p:nvSpPr>
        <p:spPr>
          <a:xfrm>
            <a:off x="660354" y="3436091"/>
            <a:ext cx="3018062" cy="1566863"/>
          </a:xfrm>
          <a:prstGeom prst="rect">
            <a:avLst/>
          </a:prstGeom>
        </p:spPr>
        <p:txBody>
          <a:bodyPr lIns="0" rIns="90000"/>
          <a:lstStyle>
            <a:lvl1pPr marL="285750" indent="-285750">
              <a:buClr>
                <a:srgbClr val="005191"/>
              </a:buClr>
              <a:buFont typeface="Arial" panose="020B0604020202020204" pitchFamily="34" charset="0"/>
              <a:buChar char="•"/>
              <a:defRPr sz="1800" b="0" i="0">
                <a:solidFill>
                  <a:srgbClr val="005191"/>
                </a:solidFill>
                <a:latin typeface="D-DIN Exp" panose="020B0504020202030204" pitchFamily="34" charset="0"/>
              </a:defRPr>
            </a:lvl1pPr>
            <a:lvl2pPr marL="742950" indent="-285750">
              <a:buFont typeface="Arial" panose="020B0604020202020204" pitchFamily="34" charset="0"/>
              <a:buChar char="•"/>
              <a:defRPr sz="1600" b="0" i="0">
                <a:solidFill>
                  <a:srgbClr val="005191"/>
                </a:solidFill>
                <a:latin typeface="D-DIN Exp" panose="020B0504020202030204" pitchFamily="34" charset="0"/>
              </a:defRPr>
            </a:lvl2pPr>
            <a:lvl3pPr marL="1085850" indent="-171450">
              <a:buFont typeface="Arial" panose="020B0604020202020204" pitchFamily="34" charset="0"/>
              <a:buChar char="•"/>
              <a:defRPr sz="1400" b="0" i="0">
                <a:solidFill>
                  <a:srgbClr val="005191"/>
                </a:solidFill>
                <a:latin typeface="D-DIN Exp" panose="020B0504020202030204" pitchFamily="34" charset="0"/>
              </a:defRPr>
            </a:lvl3pPr>
            <a:lvl4pPr marL="1543050" indent="-171450">
              <a:buFont typeface="Arial" panose="020B0604020202020204" pitchFamily="34" charset="0"/>
              <a:buChar char="•"/>
              <a:defRPr sz="1200" b="0" i="0">
                <a:solidFill>
                  <a:srgbClr val="005191"/>
                </a:solidFill>
                <a:latin typeface="D-DIN Exp" panose="020B0504020202030204" pitchFamily="34" charset="0"/>
              </a:defRPr>
            </a:lvl4pPr>
            <a:lvl5pPr marL="2000250" indent="-171450">
              <a:buFont typeface="Arial" panose="020B0604020202020204" pitchFamily="34" charset="0"/>
              <a:buChar char="•"/>
              <a:defRPr sz="1100" b="0" i="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a:p>
            <a:pPr lvl="1"/>
            <a:r>
              <a:rPr lang="en-US" dirty="0"/>
              <a:t>…</a:t>
            </a:r>
          </a:p>
          <a:p>
            <a:pPr lvl="2"/>
            <a:r>
              <a:rPr lang="en-US" dirty="0"/>
              <a:t>...</a:t>
            </a:r>
          </a:p>
          <a:p>
            <a:pPr lvl="3"/>
            <a:r>
              <a:rPr lang="en-US" dirty="0"/>
              <a:t>…</a:t>
            </a:r>
          </a:p>
          <a:p>
            <a:pPr lvl="4"/>
            <a:r>
              <a:rPr lang="en-US" dirty="0"/>
              <a:t>…</a:t>
            </a:r>
          </a:p>
        </p:txBody>
      </p:sp>
      <p:sp>
        <p:nvSpPr>
          <p:cNvPr id="10" name="Text Placeholder 3">
            <a:extLst>
              <a:ext uri="{FF2B5EF4-FFF2-40B4-BE49-F238E27FC236}">
                <a16:creationId xmlns:a16="http://schemas.microsoft.com/office/drawing/2014/main" id="{83B9C385-5597-854A-AC5C-23038228ED5B}"/>
              </a:ext>
            </a:extLst>
          </p:cNvPr>
          <p:cNvSpPr>
            <a:spLocks noGrp="1"/>
          </p:cNvSpPr>
          <p:nvPr>
            <p:ph type="body" sz="half" idx="18" hasCustomPrompt="1"/>
          </p:nvPr>
        </p:nvSpPr>
        <p:spPr>
          <a:xfrm>
            <a:off x="7360516" y="3436091"/>
            <a:ext cx="3018062" cy="1566863"/>
          </a:xfrm>
          <a:prstGeom prst="rect">
            <a:avLst/>
          </a:prstGeom>
        </p:spPr>
        <p:txBody>
          <a:bodyPr lIns="0" rIns="90000"/>
          <a:lstStyle>
            <a:lvl1pPr marL="285750" indent="-285750">
              <a:buClr>
                <a:srgbClr val="005191"/>
              </a:buClr>
              <a:buFont typeface="Arial" panose="020B0604020202020204" pitchFamily="34" charset="0"/>
              <a:buChar char="•"/>
              <a:defRPr sz="1800" b="0" i="0">
                <a:solidFill>
                  <a:srgbClr val="005191"/>
                </a:solidFill>
                <a:latin typeface="D-DIN Exp" panose="020B0504020202030204" pitchFamily="34" charset="0"/>
              </a:defRPr>
            </a:lvl1pPr>
            <a:lvl2pPr marL="742950" indent="-285750">
              <a:buFont typeface="Arial" panose="020B0604020202020204" pitchFamily="34" charset="0"/>
              <a:buChar char="•"/>
              <a:defRPr sz="1600" b="0" i="0">
                <a:solidFill>
                  <a:srgbClr val="005191"/>
                </a:solidFill>
                <a:latin typeface="D-DIN Exp" panose="020B0504020202030204" pitchFamily="34" charset="0"/>
              </a:defRPr>
            </a:lvl2pPr>
            <a:lvl3pPr marL="1085850" indent="-171450">
              <a:buFont typeface="Arial" panose="020B0604020202020204" pitchFamily="34" charset="0"/>
              <a:buChar char="•"/>
              <a:defRPr sz="1400" b="0" i="0">
                <a:solidFill>
                  <a:srgbClr val="005191"/>
                </a:solidFill>
                <a:latin typeface="D-DIN Exp" panose="020B0504020202030204" pitchFamily="34" charset="0"/>
              </a:defRPr>
            </a:lvl3pPr>
            <a:lvl4pPr marL="1543050" indent="-171450">
              <a:buFont typeface="Arial" panose="020B0604020202020204" pitchFamily="34" charset="0"/>
              <a:buChar char="•"/>
              <a:defRPr sz="1200" b="0" i="0">
                <a:solidFill>
                  <a:srgbClr val="005191"/>
                </a:solidFill>
                <a:latin typeface="D-DIN Exp" panose="020B0504020202030204" pitchFamily="34" charset="0"/>
              </a:defRPr>
            </a:lvl4pPr>
            <a:lvl5pPr marL="2000250" indent="-171450">
              <a:buFont typeface="Arial" panose="020B0604020202020204" pitchFamily="34" charset="0"/>
              <a:buChar char="•"/>
              <a:defRPr sz="1100" b="0" i="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a:p>
            <a:pPr lvl="1"/>
            <a:r>
              <a:rPr lang="en-US" dirty="0"/>
              <a:t>…</a:t>
            </a:r>
          </a:p>
          <a:p>
            <a:pPr lvl="2"/>
            <a:r>
              <a:rPr lang="en-US" dirty="0"/>
              <a:t>...</a:t>
            </a:r>
          </a:p>
          <a:p>
            <a:pPr lvl="3"/>
            <a:r>
              <a:rPr lang="en-US" dirty="0"/>
              <a:t>…</a:t>
            </a:r>
          </a:p>
          <a:p>
            <a:pPr lvl="4"/>
            <a:r>
              <a:rPr lang="en-US" dirty="0"/>
              <a:t>…</a:t>
            </a:r>
          </a:p>
        </p:txBody>
      </p:sp>
      <p:sp>
        <p:nvSpPr>
          <p:cNvPr id="11" name="Text Placeholder 3">
            <a:extLst>
              <a:ext uri="{FF2B5EF4-FFF2-40B4-BE49-F238E27FC236}">
                <a16:creationId xmlns:a16="http://schemas.microsoft.com/office/drawing/2014/main" id="{1FE8EF25-46FF-9CD6-CACE-B5AF2C674C82}"/>
              </a:ext>
            </a:extLst>
          </p:cNvPr>
          <p:cNvSpPr>
            <a:spLocks noGrp="1"/>
          </p:cNvSpPr>
          <p:nvPr>
            <p:ph type="body" sz="half" idx="19" hasCustomPrompt="1"/>
          </p:nvPr>
        </p:nvSpPr>
        <p:spPr>
          <a:xfrm>
            <a:off x="4012069" y="3436091"/>
            <a:ext cx="3018062" cy="1566863"/>
          </a:xfrm>
          <a:prstGeom prst="rect">
            <a:avLst/>
          </a:prstGeom>
        </p:spPr>
        <p:txBody>
          <a:bodyPr lIns="0" rIns="90000"/>
          <a:lstStyle>
            <a:lvl1pPr marL="285750" indent="-285750">
              <a:buClr>
                <a:srgbClr val="005191"/>
              </a:buClr>
              <a:buFont typeface="Arial" panose="020B0604020202020204" pitchFamily="34" charset="0"/>
              <a:buChar char="•"/>
              <a:defRPr sz="1800" b="0" i="0">
                <a:solidFill>
                  <a:srgbClr val="005191"/>
                </a:solidFill>
                <a:latin typeface="D-DIN Exp" panose="020B0504020202030204" pitchFamily="34" charset="0"/>
              </a:defRPr>
            </a:lvl1pPr>
            <a:lvl2pPr marL="742950" indent="-285750">
              <a:buFont typeface="Arial" panose="020B0604020202020204" pitchFamily="34" charset="0"/>
              <a:buChar char="•"/>
              <a:defRPr sz="1600" b="0" i="0">
                <a:solidFill>
                  <a:srgbClr val="005191"/>
                </a:solidFill>
                <a:latin typeface="D-DIN Exp" panose="020B0504020202030204" pitchFamily="34" charset="0"/>
              </a:defRPr>
            </a:lvl2pPr>
            <a:lvl3pPr marL="1085850" indent="-171450">
              <a:buFont typeface="Arial" panose="020B0604020202020204" pitchFamily="34" charset="0"/>
              <a:buChar char="•"/>
              <a:defRPr sz="1400" b="0" i="0">
                <a:solidFill>
                  <a:srgbClr val="005191"/>
                </a:solidFill>
                <a:latin typeface="D-DIN Exp" panose="020B0504020202030204" pitchFamily="34" charset="0"/>
              </a:defRPr>
            </a:lvl3pPr>
            <a:lvl4pPr marL="1543050" indent="-171450">
              <a:buFont typeface="Arial" panose="020B0604020202020204" pitchFamily="34" charset="0"/>
              <a:buChar char="•"/>
              <a:defRPr sz="1200" b="0" i="0">
                <a:solidFill>
                  <a:srgbClr val="005191"/>
                </a:solidFill>
                <a:latin typeface="D-DIN Exp" panose="020B0504020202030204" pitchFamily="34" charset="0"/>
              </a:defRPr>
            </a:lvl4pPr>
            <a:lvl5pPr marL="2000250" indent="-171450">
              <a:buFont typeface="Arial" panose="020B0604020202020204" pitchFamily="34" charset="0"/>
              <a:buChar char="•"/>
              <a:defRPr sz="1100" b="0" i="0">
                <a:solidFill>
                  <a:srgbClr val="005191"/>
                </a:solidFill>
                <a:latin typeface="D-DIN Exp" panose="020B050402020203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endParaRPr lang="en-US" dirty="0"/>
          </a:p>
          <a:p>
            <a:pPr lvl="1"/>
            <a:r>
              <a:rPr lang="en-US" dirty="0"/>
              <a:t>…</a:t>
            </a:r>
          </a:p>
          <a:p>
            <a:pPr lvl="2"/>
            <a:r>
              <a:rPr lang="en-US" dirty="0"/>
              <a:t>...</a:t>
            </a:r>
          </a:p>
          <a:p>
            <a:pPr lvl="3"/>
            <a:r>
              <a:rPr lang="en-US" dirty="0"/>
              <a:t>…</a:t>
            </a:r>
          </a:p>
          <a:p>
            <a:pPr lvl="4"/>
            <a:r>
              <a:rPr lang="en-US" dirty="0"/>
              <a:t>…</a:t>
            </a:r>
          </a:p>
        </p:txBody>
      </p:sp>
    </p:spTree>
    <p:extLst>
      <p:ext uri="{BB962C8B-B14F-4D97-AF65-F5344CB8AC3E}">
        <p14:creationId xmlns:p14="http://schemas.microsoft.com/office/powerpoint/2010/main" val="4132917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Kontakt_GRÅ">
    <p:bg>
      <p:bgPr>
        <a:solidFill>
          <a:schemeClr val="bg1">
            <a:lumMod val="8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88B647-0767-EB5A-B4B0-1F5CE813C2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3793" y="5520295"/>
            <a:ext cx="2143125" cy="301895"/>
          </a:xfrm>
          <a:prstGeom prst="rect">
            <a:avLst/>
          </a:prstGeom>
        </p:spPr>
      </p:pic>
      <p:sp>
        <p:nvSpPr>
          <p:cNvPr id="2" name="TextBox 14">
            <a:extLst>
              <a:ext uri="{FF2B5EF4-FFF2-40B4-BE49-F238E27FC236}">
                <a16:creationId xmlns:a16="http://schemas.microsoft.com/office/drawing/2014/main" id="{D79CDBC4-48EA-04D7-FA33-3A84F108B077}"/>
              </a:ext>
            </a:extLst>
          </p:cNvPr>
          <p:cNvSpPr txBox="1"/>
          <p:nvPr userDrawn="1"/>
        </p:nvSpPr>
        <p:spPr>
          <a:xfrm>
            <a:off x="661988" y="5851140"/>
            <a:ext cx="4717958" cy="369332"/>
          </a:xfrm>
          <a:prstGeom prst="rect">
            <a:avLst/>
          </a:prstGeom>
          <a:noFill/>
        </p:spPr>
        <p:txBody>
          <a:bodyPr wrap="none" rtlCol="0">
            <a:spAutoFit/>
          </a:bodyPr>
          <a:lstStyle/>
          <a:p>
            <a:r>
              <a:rPr lang="sv-SE">
                <a:solidFill>
                  <a:srgbClr val="005191"/>
                </a:solidFill>
                <a:latin typeface="D-DIN Exp" panose="020B0504020202030204" pitchFamily="34" charset="0"/>
              </a:rPr>
              <a:t>sormlandvatten.se / frågor och svar / chatt</a:t>
            </a:r>
          </a:p>
        </p:txBody>
      </p:sp>
      <p:sp>
        <p:nvSpPr>
          <p:cNvPr id="4" name="TextBox 15">
            <a:extLst>
              <a:ext uri="{FF2B5EF4-FFF2-40B4-BE49-F238E27FC236}">
                <a16:creationId xmlns:a16="http://schemas.microsoft.com/office/drawing/2014/main" id="{3570886B-0260-694C-A0D0-FCE7156F78A9}"/>
              </a:ext>
            </a:extLst>
          </p:cNvPr>
          <p:cNvSpPr txBox="1"/>
          <p:nvPr userDrawn="1"/>
        </p:nvSpPr>
        <p:spPr>
          <a:xfrm>
            <a:off x="661988" y="6258457"/>
            <a:ext cx="2226892" cy="215444"/>
          </a:xfrm>
          <a:prstGeom prst="rect">
            <a:avLst/>
          </a:prstGeom>
          <a:noFill/>
        </p:spPr>
        <p:txBody>
          <a:bodyPr wrap="none" rtlCol="0">
            <a:spAutoFit/>
          </a:bodyPr>
          <a:lstStyle/>
          <a:p>
            <a:r>
              <a:rPr lang="sv-SE" sz="800" dirty="0">
                <a:solidFill>
                  <a:srgbClr val="005191"/>
                </a:solidFill>
                <a:latin typeface="D-DIN Exp" panose="020B0504020202030204" pitchFamily="34" charset="0"/>
              </a:rPr>
              <a:t>© Copyright Sörmland Vatten och Avfall AB</a:t>
            </a:r>
          </a:p>
        </p:txBody>
      </p:sp>
      <p:sp>
        <p:nvSpPr>
          <p:cNvPr id="5" name="Picture Placeholder 8">
            <a:extLst>
              <a:ext uri="{FF2B5EF4-FFF2-40B4-BE49-F238E27FC236}">
                <a16:creationId xmlns:a16="http://schemas.microsoft.com/office/drawing/2014/main" id="{C764B900-FEA3-6760-27D8-DA1C56340282}"/>
              </a:ext>
            </a:extLst>
          </p:cNvPr>
          <p:cNvSpPr>
            <a:spLocks noGrp="1"/>
          </p:cNvSpPr>
          <p:nvPr>
            <p:ph type="pic" sz="quarter" idx="12" hasCustomPrompt="1"/>
          </p:nvPr>
        </p:nvSpPr>
        <p:spPr>
          <a:xfrm>
            <a:off x="661988" y="1255046"/>
            <a:ext cx="3019425" cy="1908175"/>
          </a:xfrm>
          <a:prstGeom prst="rect">
            <a:avLst/>
          </a:prstGeom>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a:t>Klicka på ikonen för att lägga till bild</a:t>
            </a:r>
          </a:p>
        </p:txBody>
      </p:sp>
      <p:sp>
        <p:nvSpPr>
          <p:cNvPr id="6" name="Picture Placeholder 8">
            <a:extLst>
              <a:ext uri="{FF2B5EF4-FFF2-40B4-BE49-F238E27FC236}">
                <a16:creationId xmlns:a16="http://schemas.microsoft.com/office/drawing/2014/main" id="{32D56C38-FA11-F143-5D4E-D21F1770F394}"/>
              </a:ext>
            </a:extLst>
          </p:cNvPr>
          <p:cNvSpPr>
            <a:spLocks noGrp="1"/>
          </p:cNvSpPr>
          <p:nvPr>
            <p:ph type="pic" sz="quarter" idx="13" hasCustomPrompt="1"/>
          </p:nvPr>
        </p:nvSpPr>
        <p:spPr>
          <a:xfrm>
            <a:off x="4010299" y="1255046"/>
            <a:ext cx="3019425" cy="1908175"/>
          </a:xfrm>
          <a:prstGeom prst="rect">
            <a:avLst/>
          </a:prstGeom>
        </p:spPr>
        <p:txBody>
          <a:bodyPr/>
          <a:lstStyle>
            <a:lvl1pPr>
              <a:defRPr sz="3600">
                <a:latin typeface="D-DIN Exp" panose="020B0504020202030204" pitchFamily="34" charset="0"/>
              </a:defRPr>
            </a:lvl1pPr>
          </a:lstStyle>
          <a:p>
            <a:r>
              <a:rPr lang="sv-SE"/>
              <a:t>Klicka på ikonen för att lägga till bild</a:t>
            </a:r>
          </a:p>
        </p:txBody>
      </p:sp>
      <p:sp>
        <p:nvSpPr>
          <p:cNvPr id="9" name="Picture Placeholder 8">
            <a:extLst>
              <a:ext uri="{FF2B5EF4-FFF2-40B4-BE49-F238E27FC236}">
                <a16:creationId xmlns:a16="http://schemas.microsoft.com/office/drawing/2014/main" id="{532E09EE-5573-2FE5-15B5-779068DF0207}"/>
              </a:ext>
            </a:extLst>
          </p:cNvPr>
          <p:cNvSpPr>
            <a:spLocks noGrp="1"/>
          </p:cNvSpPr>
          <p:nvPr>
            <p:ph type="pic" sz="quarter" idx="14" hasCustomPrompt="1"/>
          </p:nvPr>
        </p:nvSpPr>
        <p:spPr>
          <a:xfrm>
            <a:off x="7358609" y="1255046"/>
            <a:ext cx="3019425" cy="1908175"/>
          </a:xfrm>
          <a:prstGeom prst="rect">
            <a:avLst/>
          </a:prstGeom>
        </p:spPr>
        <p:txBody>
          <a:bodyPr/>
          <a:lstStyle>
            <a:lvl1pPr>
              <a:defRPr sz="3600">
                <a:latin typeface="D-DIN Exp" panose="020B0504020202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sv-SE"/>
              <a:t>Klicka på ikonen för att lägga till bild</a:t>
            </a:r>
          </a:p>
        </p:txBody>
      </p:sp>
      <p:sp>
        <p:nvSpPr>
          <p:cNvPr id="20" name="Text Placeholder 2">
            <a:extLst>
              <a:ext uri="{FF2B5EF4-FFF2-40B4-BE49-F238E27FC236}">
                <a16:creationId xmlns:a16="http://schemas.microsoft.com/office/drawing/2014/main" id="{A0F1516F-654B-D444-F1AF-E04096D7F482}"/>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En</a:t>
            </a:r>
            <a:r>
              <a:rPr lang="en-US"/>
              <a:t> </a:t>
            </a:r>
            <a:r>
              <a:rPr lang="en-US" err="1"/>
              <a:t>rubrik</a:t>
            </a:r>
            <a:endParaRPr lang="en-US"/>
          </a:p>
        </p:txBody>
      </p:sp>
      <p:sp>
        <p:nvSpPr>
          <p:cNvPr id="10" name="Text Placeholder 3">
            <a:extLst>
              <a:ext uri="{FF2B5EF4-FFF2-40B4-BE49-F238E27FC236}">
                <a16:creationId xmlns:a16="http://schemas.microsoft.com/office/drawing/2014/main" id="{9BDADC03-E893-C058-0B74-502517018C1A}"/>
              </a:ext>
            </a:extLst>
          </p:cNvPr>
          <p:cNvSpPr>
            <a:spLocks noGrp="1"/>
          </p:cNvSpPr>
          <p:nvPr>
            <p:ph type="body" sz="quarter" idx="15" hasCustomPrompt="1"/>
          </p:nvPr>
        </p:nvSpPr>
        <p:spPr>
          <a:xfrm>
            <a:off x="661991" y="3433847"/>
            <a:ext cx="3019425" cy="984421"/>
          </a:xfrm>
          <a:prstGeom prst="rect">
            <a:avLst/>
          </a:prstGeom>
        </p:spPr>
        <p:txBody>
          <a:bodyPr/>
          <a:lstStyle>
            <a:lvl1pPr>
              <a:defRPr sz="1800">
                <a:latin typeface="D-DIN Exp" panose="020B0504020202030204" pitchFamily="34" charset="0"/>
                <a:cs typeface="David" panose="020F0502020204030204" pitchFamily="34" charset="-79"/>
              </a:defRPr>
            </a:lvl1pPr>
          </a:lstStyle>
          <a:p>
            <a:r>
              <a:rPr lang="sv-SE" dirty="0">
                <a:solidFill>
                  <a:srgbClr val="005191"/>
                </a:solidFill>
                <a:latin typeface="D-DIN" panose="020B0504030202030204" pitchFamily="34" charset="0"/>
              </a:rPr>
              <a:t>Namn </a:t>
            </a:r>
            <a:r>
              <a:rPr lang="sv-SE" dirty="0" err="1">
                <a:solidFill>
                  <a:srgbClr val="005191"/>
                </a:solidFill>
                <a:latin typeface="D-DIN" panose="020B0504030202030204" pitchFamily="34" charset="0"/>
              </a:rPr>
              <a:t>Namnsson</a:t>
            </a:r>
            <a:r>
              <a:rPr lang="sv-SE" dirty="0">
                <a:solidFill>
                  <a:srgbClr val="005191"/>
                </a:solidFill>
                <a:latin typeface="D-DIN" panose="020B0504030202030204" pitchFamily="34" charset="0"/>
              </a:rPr>
              <a:t>, Titel 0150-123 456</a:t>
            </a:r>
          </a:p>
        </p:txBody>
      </p:sp>
      <p:sp>
        <p:nvSpPr>
          <p:cNvPr id="12" name="Text Placeholder 3">
            <a:extLst>
              <a:ext uri="{FF2B5EF4-FFF2-40B4-BE49-F238E27FC236}">
                <a16:creationId xmlns:a16="http://schemas.microsoft.com/office/drawing/2014/main" id="{3D03D0B2-7946-81EA-BCE5-E6BA003D061F}"/>
              </a:ext>
            </a:extLst>
          </p:cNvPr>
          <p:cNvSpPr>
            <a:spLocks noGrp="1"/>
          </p:cNvSpPr>
          <p:nvPr>
            <p:ph type="body" sz="quarter" idx="16" hasCustomPrompt="1"/>
          </p:nvPr>
        </p:nvSpPr>
        <p:spPr>
          <a:xfrm>
            <a:off x="4010300" y="3433847"/>
            <a:ext cx="3019425" cy="984421"/>
          </a:xfrm>
          <a:prstGeom prst="rect">
            <a:avLst/>
          </a:prstGeom>
        </p:spPr>
        <p:txBody>
          <a:bodyPr/>
          <a:lstStyle>
            <a:lvl1pPr>
              <a:defRPr sz="1800">
                <a:latin typeface="D-DIN Exp" panose="020B0504020202030204" pitchFamily="34" charset="0"/>
              </a:defRPr>
            </a:lvl1pPr>
          </a:lstStyle>
          <a:p>
            <a:r>
              <a:rPr lang="sv-SE" dirty="0">
                <a:solidFill>
                  <a:srgbClr val="005191"/>
                </a:solidFill>
                <a:latin typeface="D-DIN" panose="020B0504030202030204" pitchFamily="34" charset="0"/>
              </a:rPr>
              <a:t>Namn </a:t>
            </a:r>
            <a:r>
              <a:rPr lang="sv-SE" dirty="0" err="1">
                <a:solidFill>
                  <a:srgbClr val="005191"/>
                </a:solidFill>
                <a:latin typeface="D-DIN" panose="020B0504030202030204" pitchFamily="34" charset="0"/>
              </a:rPr>
              <a:t>Namnsson</a:t>
            </a:r>
            <a:r>
              <a:rPr lang="sv-SE" dirty="0">
                <a:solidFill>
                  <a:srgbClr val="005191"/>
                </a:solidFill>
                <a:latin typeface="D-DIN" panose="020B0504030202030204" pitchFamily="34" charset="0"/>
              </a:rPr>
              <a:t>, Titel 0150-123 456</a:t>
            </a:r>
          </a:p>
        </p:txBody>
      </p:sp>
      <p:sp>
        <p:nvSpPr>
          <p:cNvPr id="13" name="Text Placeholder 3">
            <a:extLst>
              <a:ext uri="{FF2B5EF4-FFF2-40B4-BE49-F238E27FC236}">
                <a16:creationId xmlns:a16="http://schemas.microsoft.com/office/drawing/2014/main" id="{1CD030BD-0777-EAC6-B11D-55A1EBFDB164}"/>
              </a:ext>
            </a:extLst>
          </p:cNvPr>
          <p:cNvSpPr>
            <a:spLocks noGrp="1"/>
          </p:cNvSpPr>
          <p:nvPr>
            <p:ph type="body" sz="quarter" idx="17" hasCustomPrompt="1"/>
          </p:nvPr>
        </p:nvSpPr>
        <p:spPr>
          <a:xfrm>
            <a:off x="7358609" y="3433847"/>
            <a:ext cx="3019425" cy="984421"/>
          </a:xfrm>
          <a:prstGeom prst="rect">
            <a:avLst/>
          </a:prstGeom>
        </p:spPr>
        <p:txBody>
          <a:bodyPr/>
          <a:lstStyle>
            <a:lvl1pPr>
              <a:defRPr sz="1800">
                <a:latin typeface="D-DIN Exp" panose="020B0504020202030204" pitchFamily="34" charset="0"/>
              </a:defRPr>
            </a:lvl1pPr>
          </a:lstStyle>
          <a:p>
            <a:r>
              <a:rPr lang="sv-SE" dirty="0">
                <a:solidFill>
                  <a:srgbClr val="005191"/>
                </a:solidFill>
                <a:latin typeface="D-DIN" panose="020B0504030202030204" pitchFamily="34" charset="0"/>
              </a:rPr>
              <a:t>Namn </a:t>
            </a:r>
            <a:r>
              <a:rPr lang="sv-SE" dirty="0" err="1">
                <a:solidFill>
                  <a:srgbClr val="005191"/>
                </a:solidFill>
                <a:latin typeface="D-DIN" panose="020B0504030202030204" pitchFamily="34" charset="0"/>
              </a:rPr>
              <a:t>Namnsson</a:t>
            </a:r>
            <a:r>
              <a:rPr lang="sv-SE" dirty="0">
                <a:solidFill>
                  <a:srgbClr val="005191"/>
                </a:solidFill>
                <a:latin typeface="D-DIN" panose="020B0504030202030204" pitchFamily="34" charset="0"/>
              </a:rPr>
              <a:t>, Titel 0150-123 456</a:t>
            </a:r>
          </a:p>
        </p:txBody>
      </p:sp>
    </p:spTree>
    <p:extLst>
      <p:ext uri="{BB962C8B-B14F-4D97-AF65-F5344CB8AC3E}">
        <p14:creationId xmlns:p14="http://schemas.microsoft.com/office/powerpoint/2010/main" val="3866147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Rubrik_löpande_text_GRÅ">
    <p:bg>
      <p:bgPr>
        <a:solidFill>
          <a:schemeClr val="bg1">
            <a:lumMod val="85000"/>
          </a:schemeClr>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94519E05-7E9A-8ACC-B222-6B5DBBE0850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1062" y="6128411"/>
            <a:ext cx="1592738" cy="311102"/>
          </a:xfrm>
          <a:prstGeom prst="rect">
            <a:avLst/>
          </a:prstGeom>
        </p:spPr>
      </p:pic>
      <p:sp>
        <p:nvSpPr>
          <p:cNvPr id="4" name="Text Placeholder 2">
            <a:extLst>
              <a:ext uri="{FF2B5EF4-FFF2-40B4-BE49-F238E27FC236}">
                <a16:creationId xmlns:a16="http://schemas.microsoft.com/office/drawing/2014/main" id="{E40B7E49-143F-1C09-7574-36DC1D0236B3}"/>
              </a:ext>
            </a:extLst>
          </p:cNvPr>
          <p:cNvSpPr>
            <a:spLocks noGrp="1"/>
          </p:cNvSpPr>
          <p:nvPr>
            <p:ph type="body" idx="10" hasCustomPrompt="1"/>
          </p:nvPr>
        </p:nvSpPr>
        <p:spPr>
          <a:xfrm>
            <a:off x="661988" y="-1"/>
            <a:ext cx="9622443" cy="1255047"/>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En</a:t>
            </a:r>
            <a:r>
              <a:rPr lang="en-US"/>
              <a:t> </a:t>
            </a:r>
            <a:r>
              <a:rPr lang="en-US" err="1"/>
              <a:t>rubrik</a:t>
            </a:r>
            <a:endParaRPr lang="en-US"/>
          </a:p>
        </p:txBody>
      </p:sp>
      <p:sp>
        <p:nvSpPr>
          <p:cNvPr id="3" name="Text Placeholder 3">
            <a:extLst>
              <a:ext uri="{FF2B5EF4-FFF2-40B4-BE49-F238E27FC236}">
                <a16:creationId xmlns:a16="http://schemas.microsoft.com/office/drawing/2014/main" id="{8CF4874E-2A30-5A58-3E7C-064DC4DB8CF6}"/>
              </a:ext>
            </a:extLst>
          </p:cNvPr>
          <p:cNvSpPr>
            <a:spLocks noGrp="1"/>
          </p:cNvSpPr>
          <p:nvPr>
            <p:ph type="body" sz="half" idx="2" hasCustomPrompt="1"/>
          </p:nvPr>
        </p:nvSpPr>
        <p:spPr>
          <a:xfrm>
            <a:off x="661988" y="1255046"/>
            <a:ext cx="7786800" cy="4379436"/>
          </a:xfrm>
          <a:prstGeom prst="rect">
            <a:avLst/>
          </a:prstGeom>
        </p:spPr>
        <p:txBody>
          <a:bodyPr lIns="0" rIns="90000" anchor="t" anchorCtr="0"/>
          <a:lstStyle>
            <a:lvl1pPr marL="285750" indent="-285750" algn="just">
              <a:buClr>
                <a:srgbClr val="005191"/>
              </a:buClr>
              <a:buFont typeface="Arial" panose="020B0604020202020204" pitchFamily="34" charset="0"/>
              <a:buChar char="•"/>
              <a:defRPr sz="1800">
                <a:latin typeface="D-DIN Exp" panose="020B0504020202030204" pitchFamily="34" charset="0"/>
              </a:defRPr>
            </a:lvl1pPr>
            <a:lvl2pPr marL="742950" indent="-285750">
              <a:buClr>
                <a:srgbClr val="005191"/>
              </a:buClr>
              <a:buFont typeface="Arial" panose="020B0604020202020204" pitchFamily="34" charset="0"/>
              <a:buChar char="•"/>
              <a:defRPr sz="1600">
                <a:solidFill>
                  <a:srgbClr val="005191"/>
                </a:solidFill>
                <a:latin typeface="D-DIN Exp" panose="020B0504020202030204" pitchFamily="34" charset="0"/>
              </a:defRPr>
            </a:lvl2pPr>
            <a:lvl3pPr marL="1085850" indent="-171450">
              <a:buFont typeface="Arial" panose="020B0604020202020204" pitchFamily="34" charset="0"/>
              <a:buChar char="•"/>
              <a:defRPr sz="1400">
                <a:solidFill>
                  <a:srgbClr val="005191"/>
                </a:solidFill>
              </a:defRPr>
            </a:lvl3pPr>
            <a:lvl4pPr marL="1543050" indent="-171450">
              <a:buFont typeface="Arial" panose="020B0604020202020204" pitchFamily="34" charset="0"/>
              <a:buChar char="•"/>
              <a:defRPr sz="1200">
                <a:solidFill>
                  <a:srgbClr val="005191"/>
                </a:solidFill>
              </a:defRPr>
            </a:lvl4pPr>
            <a:lvl5pPr marL="2000250" indent="-171450">
              <a:buFont typeface="Arial" panose="020B0604020202020204" pitchFamily="34" charset="0"/>
              <a:buChar char="•"/>
              <a:defRPr sz="1100">
                <a:solidFill>
                  <a:srgbClr val="005191"/>
                </a:solidFill>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Klicka</a:t>
            </a:r>
            <a:r>
              <a:rPr lang="en-US" dirty="0"/>
              <a:t> </a:t>
            </a:r>
            <a:r>
              <a:rPr lang="en-US" dirty="0" err="1"/>
              <a:t>här</a:t>
            </a:r>
            <a:r>
              <a:rPr lang="en-US" dirty="0"/>
              <a:t> för </a:t>
            </a:r>
            <a:r>
              <a:rPr lang="en-US" dirty="0" err="1"/>
              <a:t>att</a:t>
            </a:r>
            <a:r>
              <a:rPr lang="en-US" dirty="0"/>
              <a:t> </a:t>
            </a:r>
            <a:r>
              <a:rPr lang="en-US" dirty="0" err="1"/>
              <a:t>skriva</a:t>
            </a:r>
            <a:r>
              <a:rPr lang="en-US" dirty="0"/>
              <a:t> text</a:t>
            </a:r>
          </a:p>
          <a:p>
            <a:pPr lvl="1"/>
            <a:r>
              <a:rPr lang="en-US" dirty="0">
                <a:latin typeface="D-DIN Exp" panose="020B0504020202030204" pitchFamily="34" charset="0"/>
              </a:rPr>
              <a:t>…</a:t>
            </a:r>
          </a:p>
          <a:p>
            <a:pPr lvl="2"/>
            <a:r>
              <a:rPr lang="en-US" dirty="0">
                <a:latin typeface="D-DIN Exp" panose="020B0504020202030204" pitchFamily="34" charset="0"/>
              </a:rPr>
              <a:t>…</a:t>
            </a:r>
          </a:p>
          <a:p>
            <a:pPr lvl="3"/>
            <a:r>
              <a:rPr lang="en-US" dirty="0">
                <a:latin typeface="D-DIN Exp" panose="020B0504020202030204" pitchFamily="34" charset="0"/>
              </a:rPr>
              <a:t>…</a:t>
            </a:r>
          </a:p>
          <a:p>
            <a:pPr lvl="4"/>
            <a:r>
              <a:rPr lang="en-US" dirty="0">
                <a:latin typeface="D-DIN Exp" panose="020B0504020202030204" pitchFamily="34" charset="0"/>
              </a:rPr>
              <a:t>…</a:t>
            </a:r>
            <a:endParaRPr lang="en-US" dirty="0"/>
          </a:p>
        </p:txBody>
      </p:sp>
    </p:spTree>
    <p:extLst>
      <p:ext uri="{BB962C8B-B14F-4D97-AF65-F5344CB8AC3E}">
        <p14:creationId xmlns:p14="http://schemas.microsoft.com/office/powerpoint/2010/main" val="1826287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Rubrik_löpande_text">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F63E190-BD1C-1F14-2256-4AA9F8535FA2}"/>
              </a:ext>
            </a:extLst>
          </p:cNvPr>
          <p:cNvSpPr>
            <a:spLocks noGrp="1"/>
          </p:cNvSpPr>
          <p:nvPr>
            <p:ph type="body" sz="half" idx="2" hasCustomPrompt="1"/>
          </p:nvPr>
        </p:nvSpPr>
        <p:spPr>
          <a:xfrm>
            <a:off x="756683" y="1523206"/>
            <a:ext cx="10705133" cy="4379436"/>
          </a:xfrm>
          <a:prstGeom prst="rect">
            <a:avLst/>
          </a:prstGeom>
        </p:spPr>
        <p:txBody>
          <a:bodyPr anchor="t" anchorCtr="0"/>
          <a:lstStyle>
            <a:lvl1pPr marL="0" indent="0" algn="just">
              <a:buNone/>
              <a:defRPr sz="1800">
                <a:latin typeface="D-DIN Exp" panose="020B05040202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err="1"/>
              <a:t>Klicka</a:t>
            </a:r>
            <a:r>
              <a:rPr lang="en-US"/>
              <a:t> </a:t>
            </a:r>
            <a:r>
              <a:rPr lang="en-US" err="1"/>
              <a:t>här</a:t>
            </a:r>
            <a:r>
              <a:rPr lang="en-US"/>
              <a:t> för </a:t>
            </a:r>
            <a:r>
              <a:rPr lang="en-US" err="1"/>
              <a:t>att</a:t>
            </a:r>
            <a:r>
              <a:rPr lang="en-US"/>
              <a:t> </a:t>
            </a:r>
            <a:r>
              <a:rPr lang="en-US" err="1"/>
              <a:t>skriva</a:t>
            </a:r>
            <a:r>
              <a:rPr lang="en-US"/>
              <a:t> text </a:t>
            </a:r>
          </a:p>
        </p:txBody>
      </p:sp>
      <p:pic>
        <p:nvPicPr>
          <p:cNvPr id="2" name="Picture 1">
            <a:extLst>
              <a:ext uri="{FF2B5EF4-FFF2-40B4-BE49-F238E27FC236}">
                <a16:creationId xmlns:a16="http://schemas.microsoft.com/office/drawing/2014/main" id="{3F628A49-574C-C740-FFD2-D681E8E891A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61062" y="6128068"/>
            <a:ext cx="1592738" cy="311789"/>
          </a:xfrm>
          <a:prstGeom prst="rect">
            <a:avLst/>
          </a:prstGeom>
        </p:spPr>
      </p:pic>
      <p:sp>
        <p:nvSpPr>
          <p:cNvPr id="4" name="Text Placeholder 2">
            <a:extLst>
              <a:ext uri="{FF2B5EF4-FFF2-40B4-BE49-F238E27FC236}">
                <a16:creationId xmlns:a16="http://schemas.microsoft.com/office/drawing/2014/main" id="{9C6460A8-115C-CEC7-50EF-220C0DA6B0F2}"/>
              </a:ext>
            </a:extLst>
          </p:cNvPr>
          <p:cNvSpPr>
            <a:spLocks noGrp="1"/>
          </p:cNvSpPr>
          <p:nvPr>
            <p:ph type="body" idx="11" hasCustomPrompt="1"/>
          </p:nvPr>
        </p:nvSpPr>
        <p:spPr>
          <a:xfrm>
            <a:off x="756683" y="235497"/>
            <a:ext cx="8213146" cy="823912"/>
          </a:xfrm>
          <a:prstGeom prst="rect">
            <a:avLst/>
          </a:prstGeom>
        </p:spPr>
        <p:txBody>
          <a:bodyPr lIns="0" anchor="ctr"/>
          <a:lstStyle>
            <a:lvl1pPr marL="0" indent="0" algn="l">
              <a:buNone/>
              <a:defRPr sz="3200" b="0">
                <a:latin typeface="D-DIN Exp" panose="020B05040202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 </a:t>
            </a:r>
            <a:r>
              <a:rPr lang="en-US" err="1"/>
              <a:t>rubrik</a:t>
            </a:r>
            <a:endParaRPr lang="en-US"/>
          </a:p>
        </p:txBody>
      </p:sp>
    </p:spTree>
    <p:extLst>
      <p:ext uri="{BB962C8B-B14F-4D97-AF65-F5344CB8AC3E}">
        <p14:creationId xmlns:p14="http://schemas.microsoft.com/office/powerpoint/2010/main" val="1590419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CE8F4D3B-9037-67B4-E0AD-16137D73D720}"/>
              </a:ext>
            </a:extLst>
          </p:cNvPr>
          <p:cNvSpPr txBox="1">
            <a:spLocks/>
          </p:cNvSpPr>
          <p:nvPr userDrawn="1"/>
        </p:nvSpPr>
        <p:spPr>
          <a:xfrm>
            <a:off x="1524000" y="1122363"/>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sv-SE">
              <a:solidFill>
                <a:srgbClr val="005191"/>
              </a:solidFill>
            </a:endParaRPr>
          </a:p>
        </p:txBody>
      </p:sp>
      <p:sp>
        <p:nvSpPr>
          <p:cNvPr id="23" name="Subtitle 2">
            <a:extLst>
              <a:ext uri="{FF2B5EF4-FFF2-40B4-BE49-F238E27FC236}">
                <a16:creationId xmlns:a16="http://schemas.microsoft.com/office/drawing/2014/main" id="{4FAAD638-1634-291E-17C4-CAE54337BC97}"/>
              </a:ext>
            </a:extLst>
          </p:cNvPr>
          <p:cNvSpPr txBox="1">
            <a:spLocks/>
          </p:cNvSpPr>
          <p:nvPr userDrawn="1"/>
        </p:nvSpPr>
        <p:spPr>
          <a:xfrm>
            <a:off x="1524000" y="3602038"/>
            <a:ext cx="9144000" cy="1655762"/>
          </a:xfrm>
          <a:prstGeom prst="rect">
            <a:avLst/>
          </a:prstGeom>
        </p:spPr>
        <p:txBody>
          <a:bodyPr/>
          <a:lstStyle>
            <a:lvl1pPr marL="0" indent="0" algn="ctr" defTabSz="914400" rtl="0" eaLnBrk="1" latinLnBrk="0" hangingPunct="1">
              <a:lnSpc>
                <a:spcPct val="90000"/>
              </a:lnSpc>
              <a:spcBef>
                <a:spcPts val="1000"/>
              </a:spcBef>
              <a:buFontTx/>
              <a:buNone/>
              <a:defRPr sz="2400" kern="1200">
                <a:solidFill>
                  <a:srgbClr val="00519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v-SE">
              <a:solidFill>
                <a:srgbClr val="005191"/>
              </a:solidFill>
            </a:endParaRPr>
          </a:p>
        </p:txBody>
      </p:sp>
    </p:spTree>
    <p:extLst>
      <p:ext uri="{BB962C8B-B14F-4D97-AF65-F5344CB8AC3E}">
        <p14:creationId xmlns:p14="http://schemas.microsoft.com/office/powerpoint/2010/main" val="1197620488"/>
      </p:ext>
    </p:extLst>
  </p:cSld>
  <p:clrMap bg1="lt1" tx1="dk1" bg2="lt2" tx2="dk2" accent1="accent1" accent2="accent2" accent3="accent3" accent4="accent4" accent5="accent5" accent6="accent6" hlink="hlink" folHlink="folHlink"/>
  <p:sldLayoutIdLst>
    <p:sldLayoutId id="2147483666" r:id="rId1"/>
    <p:sldLayoutId id="2147483657" r:id="rId2"/>
    <p:sldLayoutId id="2147483661" r:id="rId3"/>
    <p:sldLayoutId id="2147483656" r:id="rId4"/>
    <p:sldLayoutId id="2147483663" r:id="rId5"/>
    <p:sldLayoutId id="2147483665" r:id="rId6"/>
    <p:sldLayoutId id="2147483664" r:id="rId7"/>
    <p:sldLayoutId id="2147483655" r:id="rId8"/>
    <p:sldLayoutId id="2147483667" r:id="rId9"/>
    <p:sldLayoutId id="2147483668" r:id="rId10"/>
    <p:sldLayoutId id="2147483669" r:id="rId11"/>
    <p:sldLayoutId id="2147483675" r:id="rId12"/>
    <p:sldLayoutId id="2147483671" r:id="rId13"/>
    <p:sldLayoutId id="2147483672" r:id="rId14"/>
    <p:sldLayoutId id="2147483673" r:id="rId15"/>
    <p:sldLayoutId id="2147483674" r:id="rId16"/>
    <p:sldLayoutId id="214748367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4800" kern="1200">
          <a:solidFill>
            <a:srgbClr val="00519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5A25-D900-98DB-1FA3-85593A777C29}"/>
              </a:ext>
            </a:extLst>
          </p:cNvPr>
          <p:cNvSpPr>
            <a:spLocks noGrp="1"/>
          </p:cNvSpPr>
          <p:nvPr>
            <p:ph type="ctrTitle"/>
          </p:nvPr>
        </p:nvSpPr>
        <p:spPr>
          <a:xfrm>
            <a:off x="661988" y="5334568"/>
            <a:ext cx="10868026" cy="862558"/>
          </a:xfrm>
        </p:spPr>
        <p:txBody>
          <a:bodyPr/>
          <a:lstStyle/>
          <a:p>
            <a:r>
              <a:rPr lang="sv-SE" sz="3600" dirty="0"/>
              <a:t>Service och miljö – varje dag</a:t>
            </a:r>
          </a:p>
        </p:txBody>
      </p:sp>
      <p:sp>
        <p:nvSpPr>
          <p:cNvPr id="3" name="Text Placeholder 2">
            <a:extLst>
              <a:ext uri="{FF2B5EF4-FFF2-40B4-BE49-F238E27FC236}">
                <a16:creationId xmlns:a16="http://schemas.microsoft.com/office/drawing/2014/main" id="{EAF32B02-262E-2192-ED88-68146BAC2012}"/>
              </a:ext>
            </a:extLst>
          </p:cNvPr>
          <p:cNvSpPr>
            <a:spLocks noGrp="1"/>
          </p:cNvSpPr>
          <p:nvPr>
            <p:ph type="body" sz="quarter" idx="10"/>
          </p:nvPr>
        </p:nvSpPr>
        <p:spPr>
          <a:xfrm>
            <a:off x="661988" y="6197126"/>
            <a:ext cx="10868026" cy="539750"/>
          </a:xfrm>
        </p:spPr>
        <p:txBody>
          <a:bodyPr/>
          <a:lstStyle/>
          <a:p>
            <a:r>
              <a:rPr lang="sv-SE" dirty="0"/>
              <a:t>Smarta Vattenmätare – Träff med kundservice 2025-02-25 </a:t>
            </a:r>
          </a:p>
        </p:txBody>
      </p:sp>
      <p:pic>
        <p:nvPicPr>
          <p:cNvPr id="8" name="Platshållare för bild 7" descr="En bild som visar person, dricksvatten, mat, dryck&#10;&#10;Automatiskt genererad beskrivning">
            <a:extLst>
              <a:ext uri="{FF2B5EF4-FFF2-40B4-BE49-F238E27FC236}">
                <a16:creationId xmlns:a16="http://schemas.microsoft.com/office/drawing/2014/main" id="{60FD973F-891F-DC47-E83F-D6DF7D082BED}"/>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41" t="18241" r="41" b="18241"/>
          <a:stretch/>
        </p:blipFill>
        <p:spPr>
          <a:xfrm>
            <a:off x="674020" y="885216"/>
            <a:ext cx="10868026" cy="4601183"/>
          </a:xfrm>
        </p:spPr>
      </p:pic>
    </p:spTree>
    <p:extLst>
      <p:ext uri="{BB962C8B-B14F-4D97-AF65-F5344CB8AC3E}">
        <p14:creationId xmlns:p14="http://schemas.microsoft.com/office/powerpoint/2010/main" val="272500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562346AD-C146-CB0F-06DD-EC74D99606A7}"/>
              </a:ext>
            </a:extLst>
          </p:cNvPr>
          <p:cNvSpPr>
            <a:spLocks noGrp="1"/>
          </p:cNvSpPr>
          <p:nvPr>
            <p:ph type="body" sz="half" idx="2"/>
          </p:nvPr>
        </p:nvSpPr>
        <p:spPr>
          <a:xfrm>
            <a:off x="756684" y="1358900"/>
            <a:ext cx="7100384" cy="4543742"/>
          </a:xfrm>
        </p:spPr>
        <p:txBody>
          <a:bodyPr/>
          <a:lstStyle/>
          <a:p>
            <a:pPr marL="285750" indent="-285750" algn="l">
              <a:buFont typeface="Arial" panose="020B0604020202020204" pitchFamily="34" charset="0"/>
              <a:buChar char="•"/>
            </a:pPr>
            <a:r>
              <a:rPr lang="sv-SE" b="1" dirty="0"/>
              <a:t>Faktisk debitering: </a:t>
            </a:r>
            <a:r>
              <a:rPr lang="sv-SE" dirty="0"/>
              <a:t>Möjliggör debitering baserat på faktisk förbrukning, säkrare debitering</a:t>
            </a:r>
          </a:p>
          <a:p>
            <a:pPr marL="285750" indent="-285750" algn="l">
              <a:buFont typeface="Arial" panose="020B0604020202020204" pitchFamily="34" charset="0"/>
              <a:buChar char="•"/>
            </a:pPr>
            <a:r>
              <a:rPr lang="sv-SE" b="1" dirty="0"/>
              <a:t>Effektiviseringar: </a:t>
            </a:r>
            <a:r>
              <a:rPr lang="sv-SE" dirty="0"/>
              <a:t>Minskad administration kring debitering, färre oplanerade vattenläckor på ledningsnät och hemma hos kunder, effektivare drift genom att agera proaktivt istället för reaktivt.</a:t>
            </a:r>
          </a:p>
          <a:p>
            <a:pPr marL="285750" indent="-285750" algn="l">
              <a:buFont typeface="Arial" panose="020B0604020202020204" pitchFamily="34" charset="0"/>
              <a:buChar char="•"/>
            </a:pPr>
            <a:r>
              <a:rPr lang="sv-SE" b="1" dirty="0"/>
              <a:t>Ökad noggrannhet: </a:t>
            </a:r>
            <a:r>
              <a:rPr lang="sv-SE" dirty="0"/>
              <a:t>Digitala mätare erbjuder högre och mer effektiv mätnoggrannhet, vilket är särskilt viktigt vid små flöden</a:t>
            </a:r>
          </a:p>
          <a:p>
            <a:pPr marL="285750" indent="-285750" algn="l">
              <a:buFont typeface="Arial" panose="020B0604020202020204" pitchFamily="34" charset="0"/>
              <a:buChar char="•"/>
            </a:pPr>
            <a:r>
              <a:rPr lang="sv-SE" b="1" dirty="0"/>
              <a:t>Automatiserad avläsning: </a:t>
            </a:r>
            <a:r>
              <a:rPr lang="sv-SE" dirty="0"/>
              <a:t>Effektiviserar och bidrar till minskad  administration både för kund och Sörmland Vatten och felmarginalen från manuell avläsning försvinner.</a:t>
            </a:r>
          </a:p>
        </p:txBody>
      </p:sp>
      <p:sp>
        <p:nvSpPr>
          <p:cNvPr id="7" name="Platshållare för text 6">
            <a:extLst>
              <a:ext uri="{FF2B5EF4-FFF2-40B4-BE49-F238E27FC236}">
                <a16:creationId xmlns:a16="http://schemas.microsoft.com/office/drawing/2014/main" id="{BABB92DD-48BA-26B1-7A3D-A31B999C7C28}"/>
              </a:ext>
            </a:extLst>
          </p:cNvPr>
          <p:cNvSpPr>
            <a:spLocks noGrp="1"/>
          </p:cNvSpPr>
          <p:nvPr>
            <p:ph type="body" idx="11"/>
          </p:nvPr>
        </p:nvSpPr>
        <p:spPr/>
        <p:txBody>
          <a:bodyPr/>
          <a:lstStyle/>
          <a:p>
            <a:r>
              <a:rPr lang="sv-SE" dirty="0"/>
              <a:t>Motiv till att vi investerar</a:t>
            </a:r>
          </a:p>
        </p:txBody>
      </p:sp>
    </p:spTree>
    <p:extLst>
      <p:ext uri="{BB962C8B-B14F-4D97-AF65-F5344CB8AC3E}">
        <p14:creationId xmlns:p14="http://schemas.microsoft.com/office/powerpoint/2010/main" val="1629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8003F-15A1-A4E8-2702-4734DF4245CB}"/>
            </a:ext>
          </a:extLst>
        </p:cNvPr>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D3400765-0801-917B-F325-F8E42392952F}"/>
              </a:ext>
            </a:extLst>
          </p:cNvPr>
          <p:cNvSpPr>
            <a:spLocks noGrp="1"/>
          </p:cNvSpPr>
          <p:nvPr>
            <p:ph type="body" sz="half" idx="2"/>
          </p:nvPr>
        </p:nvSpPr>
        <p:spPr>
          <a:xfrm>
            <a:off x="756683" y="1358900"/>
            <a:ext cx="7066517" cy="4543742"/>
          </a:xfrm>
        </p:spPr>
        <p:txBody>
          <a:bodyPr/>
          <a:lstStyle/>
          <a:p>
            <a:pPr marL="285750" indent="-285750" algn="l">
              <a:buFont typeface="Arial" panose="020B0604020202020204" pitchFamily="34" charset="0"/>
              <a:buChar char="•"/>
            </a:pPr>
            <a:r>
              <a:rPr lang="sv-SE" b="1" dirty="0"/>
              <a:t>Ökad kundnöjdhet: </a:t>
            </a:r>
            <a:r>
              <a:rPr lang="sv-SE" dirty="0"/>
              <a:t>Smarta vattenmätare gör det möjligt att via projekt ”Mina sidor” se sin egen vattenförbrukning .</a:t>
            </a:r>
          </a:p>
          <a:p>
            <a:pPr marL="285750" indent="-285750" algn="l">
              <a:buFont typeface="Arial" panose="020B0604020202020204" pitchFamily="34" charset="0"/>
              <a:buChar char="•"/>
            </a:pPr>
            <a:r>
              <a:rPr lang="sv-SE" b="1" dirty="0"/>
              <a:t>Upptäcka läckage: </a:t>
            </a:r>
            <a:r>
              <a:rPr lang="sv-SE" dirty="0"/>
              <a:t>Läckageindikering både in till kund och även ut mot ledningsnätet. Upptäcker vattenläckor i tidiga skeden på båda sidor om mätaren.</a:t>
            </a:r>
          </a:p>
          <a:p>
            <a:pPr marL="285750" indent="-285750" algn="l">
              <a:buFont typeface="Arial" panose="020B0604020202020204" pitchFamily="34" charset="0"/>
              <a:buChar char="•"/>
            </a:pPr>
            <a:r>
              <a:rPr lang="sv-SE" b="1" dirty="0"/>
              <a:t>Långsiktiga besparingar: </a:t>
            </a:r>
            <a:r>
              <a:rPr lang="sv-SE" dirty="0"/>
              <a:t>Möjliggör underhåll av ledningsnätet innan större problem uppstår vilket leder till effektivare drift</a:t>
            </a:r>
          </a:p>
          <a:p>
            <a:pPr marL="285750" indent="-285750" algn="l">
              <a:buFont typeface="Arial" panose="020B0604020202020204" pitchFamily="34" charset="0"/>
              <a:buChar char="•"/>
            </a:pPr>
            <a:r>
              <a:rPr lang="sv-SE" b="1" dirty="0"/>
              <a:t>Anpassning till digitalt samhälle: </a:t>
            </a:r>
            <a:r>
              <a:rPr lang="sv-SE" dirty="0"/>
              <a:t>Stöder övergången till ett mer digitaliserat samhälle där kunder förväntar sig digitala lösningar</a:t>
            </a:r>
          </a:p>
        </p:txBody>
      </p:sp>
      <p:sp>
        <p:nvSpPr>
          <p:cNvPr id="7" name="Platshållare för text 6">
            <a:extLst>
              <a:ext uri="{FF2B5EF4-FFF2-40B4-BE49-F238E27FC236}">
                <a16:creationId xmlns:a16="http://schemas.microsoft.com/office/drawing/2014/main" id="{C4B9A199-B5C2-00F9-C9B0-6F8AD2C93BFB}"/>
              </a:ext>
            </a:extLst>
          </p:cNvPr>
          <p:cNvSpPr>
            <a:spLocks noGrp="1"/>
          </p:cNvSpPr>
          <p:nvPr>
            <p:ph type="body" idx="11"/>
          </p:nvPr>
        </p:nvSpPr>
        <p:spPr/>
        <p:txBody>
          <a:bodyPr/>
          <a:lstStyle/>
          <a:p>
            <a:r>
              <a:rPr lang="sv-SE" dirty="0"/>
              <a:t>Motiv till att vi investerar, forts</a:t>
            </a:r>
          </a:p>
        </p:txBody>
      </p:sp>
    </p:spTree>
    <p:extLst>
      <p:ext uri="{BB962C8B-B14F-4D97-AF65-F5344CB8AC3E}">
        <p14:creationId xmlns:p14="http://schemas.microsoft.com/office/powerpoint/2010/main" val="409026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80BEDA2-8212-E9DE-B088-0F74327A6AFD}"/>
              </a:ext>
            </a:extLst>
          </p:cNvPr>
          <p:cNvSpPr>
            <a:spLocks noGrp="1"/>
          </p:cNvSpPr>
          <p:nvPr>
            <p:ph type="body" sz="half" idx="2"/>
          </p:nvPr>
        </p:nvSpPr>
        <p:spPr>
          <a:xfrm>
            <a:off x="756683" y="1523206"/>
            <a:ext cx="5606017" cy="4204855"/>
          </a:xfrm>
        </p:spPr>
        <p:txBody>
          <a:bodyPr lIns="91440" tIns="45720" rIns="91440" bIns="45720" anchor="t" anchorCtr="0"/>
          <a:lstStyle/>
          <a:p>
            <a:pPr marL="342900" indent="-342900" algn="l">
              <a:lnSpc>
                <a:spcPct val="107000"/>
              </a:lnSpc>
              <a:buFont typeface="Symbol" panose="05050102010706020507" pitchFamily="18" charset="2"/>
              <a:buChar char=""/>
            </a:pPr>
            <a:r>
              <a:rPr lang="sv-SE" dirty="0"/>
              <a:t>Byta ut alla kunders vattenmätare mot fjärravlästa smarta vattenmätare med integrerad läcksökningsfunktion</a:t>
            </a:r>
          </a:p>
          <a:p>
            <a:pPr marL="342900" indent="-342900" algn="l">
              <a:lnSpc>
                <a:spcPct val="107000"/>
              </a:lnSpc>
              <a:buFont typeface="Symbol" panose="05050102010706020507" pitchFamily="18" charset="2"/>
              <a:buChar char=""/>
            </a:pPr>
            <a:r>
              <a:rPr lang="sv-SE" dirty="0"/>
              <a:t>Installera ett säkert, automatiserat och effektivt IT-system för datainsamling</a:t>
            </a:r>
          </a:p>
          <a:p>
            <a:pPr marL="342900" indent="-342900" algn="l">
              <a:lnSpc>
                <a:spcPct val="107000"/>
              </a:lnSpc>
              <a:buFont typeface="Symbol" panose="05050102010706020507" pitchFamily="18" charset="2"/>
              <a:buChar char=""/>
            </a:pPr>
            <a:r>
              <a:rPr lang="sv-SE" dirty="0"/>
              <a:t>Leverera debiteringsunderlag för fakturering direkt in till befintligt faktureringssystem</a:t>
            </a:r>
          </a:p>
          <a:p>
            <a:pPr marL="342900" indent="-342900" algn="l">
              <a:lnSpc>
                <a:spcPct val="107000"/>
              </a:lnSpc>
              <a:buFont typeface="Symbol" panose="05050102010706020507" pitchFamily="18" charset="2"/>
              <a:buChar char=""/>
            </a:pPr>
            <a:r>
              <a:rPr lang="sv-SE" dirty="0"/>
              <a:t>Leverera underlag om förbrukning till ”mina sidor”</a:t>
            </a:r>
          </a:p>
        </p:txBody>
      </p:sp>
      <p:sp>
        <p:nvSpPr>
          <p:cNvPr id="3" name="Platshållare för text 2">
            <a:extLst>
              <a:ext uri="{FF2B5EF4-FFF2-40B4-BE49-F238E27FC236}">
                <a16:creationId xmlns:a16="http://schemas.microsoft.com/office/drawing/2014/main" id="{FB472E60-2DF1-98D3-1971-83BAC0DE48CB}"/>
              </a:ext>
            </a:extLst>
          </p:cNvPr>
          <p:cNvSpPr>
            <a:spLocks noGrp="1"/>
          </p:cNvSpPr>
          <p:nvPr>
            <p:ph type="body" idx="11"/>
          </p:nvPr>
        </p:nvSpPr>
        <p:spPr/>
        <p:txBody>
          <a:bodyPr/>
          <a:lstStyle/>
          <a:p>
            <a:pPr>
              <a:lnSpc>
                <a:spcPct val="107000"/>
              </a:lnSpc>
              <a:spcAft>
                <a:spcPts val="800"/>
              </a:spcAft>
            </a:pPr>
            <a:r>
              <a:rPr lang="sv-SE"/>
              <a:t>Projektmål – Smarta vattenmätare</a:t>
            </a:r>
          </a:p>
        </p:txBody>
      </p:sp>
      <p:pic>
        <p:nvPicPr>
          <p:cNvPr id="9" name="Bildobjekt 8" descr="En bild som visar träd, utomhus, vatten, växt&#10;&#10;Automatiskt genererad beskrivning">
            <a:extLst>
              <a:ext uri="{FF2B5EF4-FFF2-40B4-BE49-F238E27FC236}">
                <a16:creationId xmlns:a16="http://schemas.microsoft.com/office/drawing/2014/main" id="{A8B03FFB-12EA-12C4-D11F-36007F60F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0462" y="1523206"/>
            <a:ext cx="4204855" cy="4204855"/>
          </a:xfrm>
          <a:prstGeom prst="rect">
            <a:avLst/>
          </a:prstGeom>
        </p:spPr>
      </p:pic>
    </p:spTree>
    <p:extLst>
      <p:ext uri="{BB962C8B-B14F-4D97-AF65-F5344CB8AC3E}">
        <p14:creationId xmlns:p14="http://schemas.microsoft.com/office/powerpoint/2010/main" val="79485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B5EAB42-05DE-1C79-5C23-F8BCDF476B62}"/>
              </a:ext>
            </a:extLst>
          </p:cNvPr>
          <p:cNvSpPr>
            <a:spLocks noGrp="1"/>
          </p:cNvSpPr>
          <p:nvPr>
            <p:ph type="body" idx="10"/>
          </p:nvPr>
        </p:nvSpPr>
        <p:spPr/>
        <p:txBody>
          <a:bodyPr/>
          <a:lstStyle/>
          <a:p>
            <a:r>
              <a:rPr lang="sv-SE" dirty="0"/>
              <a:t>Tidplan och nästa steg</a:t>
            </a:r>
          </a:p>
        </p:txBody>
      </p:sp>
      <p:grpSp>
        <p:nvGrpSpPr>
          <p:cNvPr id="6" name="Grupp 5">
            <a:extLst>
              <a:ext uri="{FF2B5EF4-FFF2-40B4-BE49-F238E27FC236}">
                <a16:creationId xmlns:a16="http://schemas.microsoft.com/office/drawing/2014/main" id="{F7A45DB1-D3F5-B660-A40C-3EBFA738F974}"/>
              </a:ext>
            </a:extLst>
          </p:cNvPr>
          <p:cNvGrpSpPr/>
          <p:nvPr/>
        </p:nvGrpSpPr>
        <p:grpSpPr>
          <a:xfrm>
            <a:off x="813833" y="2268252"/>
            <a:ext cx="10730262" cy="2321496"/>
            <a:chOff x="756683" y="2049824"/>
            <a:chExt cx="10730262" cy="2321496"/>
          </a:xfrm>
        </p:grpSpPr>
        <p:sp>
          <p:nvSpPr>
            <p:cNvPr id="7" name="Pil: höger 6">
              <a:extLst>
                <a:ext uri="{FF2B5EF4-FFF2-40B4-BE49-F238E27FC236}">
                  <a16:creationId xmlns:a16="http://schemas.microsoft.com/office/drawing/2014/main" id="{5BCF456A-4173-272C-3E93-A8ADEB6A6A93}"/>
                </a:ext>
              </a:extLst>
            </p:cNvPr>
            <p:cNvSpPr/>
            <p:nvPr/>
          </p:nvSpPr>
          <p:spPr>
            <a:xfrm>
              <a:off x="9635233" y="2567014"/>
              <a:ext cx="1100958" cy="1390650"/>
            </a:xfrm>
            <a:prstGeom prst="rightArrow">
              <a:avLst>
                <a:gd name="adj1" fmla="val 50000"/>
                <a:gd name="adj2" fmla="val 50000"/>
              </a:avLst>
            </a:prstGeom>
            <a:solidFill>
              <a:srgbClr val="DFEBF7"/>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sv-SE">
                <a:solidFill>
                  <a:srgbClr val="005191"/>
                </a:solidFill>
              </a:endParaRPr>
            </a:p>
          </p:txBody>
        </p:sp>
        <p:sp>
          <p:nvSpPr>
            <p:cNvPr id="8" name="ProjectBarRectangle">
              <a:extLst>
                <a:ext uri="{FF2B5EF4-FFF2-40B4-BE49-F238E27FC236}">
                  <a16:creationId xmlns:a16="http://schemas.microsoft.com/office/drawing/2014/main" id="{88424E1A-2AA5-3FF3-8990-11A523DBF90D}"/>
                </a:ext>
              </a:extLst>
            </p:cNvPr>
            <p:cNvSpPr/>
            <p:nvPr/>
          </p:nvSpPr>
          <p:spPr>
            <a:xfrm>
              <a:off x="1535419" y="2915572"/>
              <a:ext cx="8656597" cy="695325"/>
            </a:xfrm>
            <a:prstGeom prst="rect">
              <a:avLst/>
            </a:prstGeom>
            <a:solidFill>
              <a:srgbClr val="FFFFFF">
                <a:alpha val="100000"/>
              </a:srgbClr>
            </a:solidFill>
            <a:ln w="12700">
              <a:solidFill>
                <a:srgbClr val="444444"/>
              </a:solid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9" name="ProjectBar-SummaryTask-Label">
              <a:extLst>
                <a:ext uri="{FF2B5EF4-FFF2-40B4-BE49-F238E27FC236}">
                  <a16:creationId xmlns:a16="http://schemas.microsoft.com/office/drawing/2014/main" id="{1C756089-4C5B-2C9B-43E9-87C55F9F0D17}"/>
                </a:ext>
              </a:extLst>
            </p:cNvPr>
            <p:cNvSpPr txBox="1"/>
            <p:nvPr/>
          </p:nvSpPr>
          <p:spPr>
            <a:xfrm>
              <a:off x="1535420" y="3639472"/>
              <a:ext cx="200025" cy="104775"/>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40000" lnSpcReduction="20000"/>
            </a:bodyPr>
            <a:lstStyle/>
            <a:p>
              <a:pPr algn="l" rtl="0"/>
              <a:endParaRPr>
                <a:solidFill>
                  <a:srgbClr val="005191"/>
                </a:solidFill>
              </a:endParaRPr>
            </a:p>
          </p:txBody>
        </p:sp>
        <p:cxnSp>
          <p:nvCxnSpPr>
            <p:cNvPr id="10" name="TimescaleLine">
              <a:extLst>
                <a:ext uri="{FF2B5EF4-FFF2-40B4-BE49-F238E27FC236}">
                  <a16:creationId xmlns:a16="http://schemas.microsoft.com/office/drawing/2014/main" id="{9302EE89-A151-2151-9DB1-3AEFA90ACE2B}"/>
                </a:ext>
              </a:extLst>
            </p:cNvPr>
            <p:cNvCxnSpPr/>
            <p:nvPr/>
          </p:nvCxnSpPr>
          <p:spPr>
            <a:xfrm flipH="1" flipV="1">
              <a:off x="1944995" y="2782222"/>
              <a:ext cx="0" cy="133350"/>
            </a:xfrm>
            <a:prstGeom prst="line">
              <a:avLst/>
            </a:prstGeom>
            <a:ln w="12700">
              <a:solidFill>
                <a:srgbClr val="444444"/>
              </a:solidFill>
            </a:ln>
          </p:spPr>
          <p:style>
            <a:lnRef idx="0">
              <a:scrgbClr r="0" g="0" b="0"/>
            </a:lnRef>
            <a:fillRef idx="0">
              <a:scrgbClr r="0" g="0" b="0"/>
            </a:fillRef>
            <a:effectRef idx="0">
              <a:scrgbClr r="0" g="0" b="0"/>
            </a:effectRef>
            <a:fontRef idx="none"/>
          </p:style>
        </p:cxnSp>
        <p:cxnSp>
          <p:nvCxnSpPr>
            <p:cNvPr id="11" name="TimescaleLine">
              <a:extLst>
                <a:ext uri="{FF2B5EF4-FFF2-40B4-BE49-F238E27FC236}">
                  <a16:creationId xmlns:a16="http://schemas.microsoft.com/office/drawing/2014/main" id="{14B6B292-A192-9FC9-3EB2-594E800D858C}"/>
                </a:ext>
              </a:extLst>
            </p:cNvPr>
            <p:cNvCxnSpPr/>
            <p:nvPr/>
          </p:nvCxnSpPr>
          <p:spPr>
            <a:xfrm flipH="1" flipV="1">
              <a:off x="2802245" y="2782222"/>
              <a:ext cx="0" cy="133350"/>
            </a:xfrm>
            <a:prstGeom prst="line">
              <a:avLst/>
            </a:prstGeom>
            <a:ln w="12700">
              <a:solidFill>
                <a:srgbClr val="444444"/>
              </a:solidFill>
            </a:ln>
          </p:spPr>
          <p:style>
            <a:lnRef idx="0">
              <a:scrgbClr r="0" g="0" b="0"/>
            </a:lnRef>
            <a:fillRef idx="0">
              <a:scrgbClr r="0" g="0" b="0"/>
            </a:fillRef>
            <a:effectRef idx="0">
              <a:scrgbClr r="0" g="0" b="0"/>
            </a:effectRef>
            <a:fontRef idx="none"/>
          </p:style>
        </p:cxnSp>
        <p:cxnSp>
          <p:nvCxnSpPr>
            <p:cNvPr id="12" name="TimescaleLine">
              <a:extLst>
                <a:ext uri="{FF2B5EF4-FFF2-40B4-BE49-F238E27FC236}">
                  <a16:creationId xmlns:a16="http://schemas.microsoft.com/office/drawing/2014/main" id="{DA2CD8EB-78F3-EADD-1196-E00E7280762C}"/>
                </a:ext>
              </a:extLst>
            </p:cNvPr>
            <p:cNvCxnSpPr/>
            <p:nvPr/>
          </p:nvCxnSpPr>
          <p:spPr>
            <a:xfrm flipH="1" flipV="1">
              <a:off x="3659495" y="2782222"/>
              <a:ext cx="0" cy="133350"/>
            </a:xfrm>
            <a:prstGeom prst="line">
              <a:avLst/>
            </a:prstGeom>
            <a:ln w="12700">
              <a:solidFill>
                <a:srgbClr val="444444"/>
              </a:solidFill>
            </a:ln>
          </p:spPr>
          <p:style>
            <a:lnRef idx="0">
              <a:scrgbClr r="0" g="0" b="0"/>
            </a:lnRef>
            <a:fillRef idx="0">
              <a:scrgbClr r="0" g="0" b="0"/>
            </a:fillRef>
            <a:effectRef idx="0">
              <a:scrgbClr r="0" g="0" b="0"/>
            </a:effectRef>
            <a:fontRef idx="none"/>
          </p:style>
        </p:cxnSp>
        <p:cxnSp>
          <p:nvCxnSpPr>
            <p:cNvPr id="13" name="TimescaleLine">
              <a:extLst>
                <a:ext uri="{FF2B5EF4-FFF2-40B4-BE49-F238E27FC236}">
                  <a16:creationId xmlns:a16="http://schemas.microsoft.com/office/drawing/2014/main" id="{084C0519-0B08-1A3E-56D1-3B8F678FFC86}"/>
                </a:ext>
              </a:extLst>
            </p:cNvPr>
            <p:cNvCxnSpPr/>
            <p:nvPr/>
          </p:nvCxnSpPr>
          <p:spPr>
            <a:xfrm flipH="1" flipV="1">
              <a:off x="5130934" y="2805866"/>
              <a:ext cx="0" cy="133350"/>
            </a:xfrm>
            <a:prstGeom prst="line">
              <a:avLst/>
            </a:prstGeom>
            <a:ln w="12700">
              <a:solidFill>
                <a:srgbClr val="444444"/>
              </a:solidFill>
            </a:ln>
          </p:spPr>
          <p:style>
            <a:lnRef idx="0">
              <a:scrgbClr r="0" g="0" b="0"/>
            </a:lnRef>
            <a:fillRef idx="0">
              <a:scrgbClr r="0" g="0" b="0"/>
            </a:fillRef>
            <a:effectRef idx="0">
              <a:scrgbClr r="0" g="0" b="0"/>
            </a:effectRef>
            <a:fontRef idx="none"/>
          </p:style>
        </p:cxnSp>
        <p:cxnSp>
          <p:nvCxnSpPr>
            <p:cNvPr id="14" name="TimescaleLine">
              <a:extLst>
                <a:ext uri="{FF2B5EF4-FFF2-40B4-BE49-F238E27FC236}">
                  <a16:creationId xmlns:a16="http://schemas.microsoft.com/office/drawing/2014/main" id="{C4D7291B-F679-7E0E-F1DD-39AF456FAC98}"/>
                </a:ext>
              </a:extLst>
            </p:cNvPr>
            <p:cNvCxnSpPr/>
            <p:nvPr/>
          </p:nvCxnSpPr>
          <p:spPr>
            <a:xfrm flipH="1" flipV="1">
              <a:off x="6250295" y="2782222"/>
              <a:ext cx="0" cy="133350"/>
            </a:xfrm>
            <a:prstGeom prst="line">
              <a:avLst/>
            </a:prstGeom>
            <a:ln w="12700">
              <a:solidFill>
                <a:srgbClr val="444444"/>
              </a:solidFill>
            </a:ln>
          </p:spPr>
          <p:style>
            <a:lnRef idx="0">
              <a:scrgbClr r="0" g="0" b="0"/>
            </a:lnRef>
            <a:fillRef idx="0">
              <a:scrgbClr r="0" g="0" b="0"/>
            </a:fillRef>
            <a:effectRef idx="0">
              <a:scrgbClr r="0" g="0" b="0"/>
            </a:effectRef>
            <a:fontRef idx="none"/>
          </p:style>
        </p:cxnSp>
        <p:cxnSp>
          <p:nvCxnSpPr>
            <p:cNvPr id="15" name="TimescaleLine">
              <a:extLst>
                <a:ext uri="{FF2B5EF4-FFF2-40B4-BE49-F238E27FC236}">
                  <a16:creationId xmlns:a16="http://schemas.microsoft.com/office/drawing/2014/main" id="{ACCA622E-C2AC-9DA4-F5A9-AF472CB4597F}"/>
                </a:ext>
              </a:extLst>
            </p:cNvPr>
            <p:cNvCxnSpPr/>
            <p:nvPr/>
          </p:nvCxnSpPr>
          <p:spPr>
            <a:xfrm flipH="1" flipV="1">
              <a:off x="7078970" y="2782222"/>
              <a:ext cx="0" cy="133350"/>
            </a:xfrm>
            <a:prstGeom prst="line">
              <a:avLst/>
            </a:prstGeom>
            <a:ln w="12700">
              <a:solidFill>
                <a:srgbClr val="444444"/>
              </a:solidFill>
            </a:ln>
          </p:spPr>
          <p:style>
            <a:lnRef idx="0">
              <a:scrgbClr r="0" g="0" b="0"/>
            </a:lnRef>
            <a:fillRef idx="0">
              <a:scrgbClr r="0" g="0" b="0"/>
            </a:fillRef>
            <a:effectRef idx="0">
              <a:scrgbClr r="0" g="0" b="0"/>
            </a:effectRef>
            <a:fontRef idx="none"/>
          </p:style>
        </p:cxnSp>
        <p:grpSp>
          <p:nvGrpSpPr>
            <p:cNvPr id="16" name="Grupp 15">
              <a:extLst>
                <a:ext uri="{FF2B5EF4-FFF2-40B4-BE49-F238E27FC236}">
                  <a16:creationId xmlns:a16="http://schemas.microsoft.com/office/drawing/2014/main" id="{913BF31E-5763-3A6D-7DFD-87B68C4FA53B}"/>
                </a:ext>
              </a:extLst>
            </p:cNvPr>
            <p:cNvGrpSpPr/>
            <p:nvPr/>
          </p:nvGrpSpPr>
          <p:grpSpPr>
            <a:xfrm>
              <a:off x="756683" y="2744121"/>
              <a:ext cx="7814945" cy="684879"/>
              <a:chOff x="984201" y="2906019"/>
              <a:chExt cx="7814945" cy="684879"/>
            </a:xfrm>
          </p:grpSpPr>
          <p:sp>
            <p:nvSpPr>
              <p:cNvPr id="40" name="ProjectBar-Left-Label">
                <a:extLst>
                  <a:ext uri="{FF2B5EF4-FFF2-40B4-BE49-F238E27FC236}">
                    <a16:creationId xmlns:a16="http://schemas.microsoft.com/office/drawing/2014/main" id="{439BA2FB-AEAA-BE6E-EB6F-4187099318E2}"/>
                  </a:ext>
                </a:extLst>
              </p:cNvPr>
              <p:cNvSpPr txBox="1"/>
              <p:nvPr/>
            </p:nvSpPr>
            <p:spPr>
              <a:xfrm>
                <a:off x="984201" y="3286098"/>
                <a:ext cx="695325" cy="30480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92500"/>
              </a:bodyPr>
              <a:lstStyle/>
              <a:p>
                <a:pPr algn="r" rtl="0"/>
                <a:r>
                  <a:rPr lang="sv-SE" sz="1100" b="1" i="0">
                    <a:solidFill>
                      <a:srgbClr val="005191"/>
                    </a:solidFill>
                  </a:rPr>
                  <a:t>Start</a:t>
                </a:r>
                <a:br>
                  <a:rPr sz="3200" b="1">
                    <a:solidFill>
                      <a:srgbClr val="005191"/>
                    </a:solidFill>
                  </a:rPr>
                </a:br>
                <a:r>
                  <a:rPr lang="sv-SE" sz="1100" b="1" i="0">
                    <a:solidFill>
                      <a:srgbClr val="005191"/>
                    </a:solidFill>
                  </a:rPr>
                  <a:t>2024-02-01</a:t>
                </a:r>
              </a:p>
            </p:txBody>
          </p:sp>
          <p:sp>
            <p:nvSpPr>
              <p:cNvPr id="41" name="TimescaleTextBox">
                <a:extLst>
                  <a:ext uri="{FF2B5EF4-FFF2-40B4-BE49-F238E27FC236}">
                    <a16:creationId xmlns:a16="http://schemas.microsoft.com/office/drawing/2014/main" id="{BF8F5CCD-77A0-5917-EE70-D41FCCC01E88}"/>
                  </a:ext>
                </a:extLst>
              </p:cNvPr>
              <p:cNvSpPr txBox="1"/>
              <p:nvPr/>
            </p:nvSpPr>
            <p:spPr>
              <a:xfrm>
                <a:off x="2172513" y="2906019"/>
                <a:ext cx="563136" cy="173793"/>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en-US" sz="800" b="1" i="0" dirty="0">
                    <a:solidFill>
                      <a:srgbClr val="005191"/>
                    </a:solidFill>
                  </a:rPr>
                  <a:t>mar 2024</a:t>
                </a:r>
              </a:p>
            </p:txBody>
          </p:sp>
          <p:sp>
            <p:nvSpPr>
              <p:cNvPr id="42" name="TimescaleTextBox">
                <a:extLst>
                  <a:ext uri="{FF2B5EF4-FFF2-40B4-BE49-F238E27FC236}">
                    <a16:creationId xmlns:a16="http://schemas.microsoft.com/office/drawing/2014/main" id="{0235A271-F805-6579-21BE-6E94BCD8DB1E}"/>
                  </a:ext>
                </a:extLst>
              </p:cNvPr>
              <p:cNvSpPr txBox="1"/>
              <p:nvPr/>
            </p:nvSpPr>
            <p:spPr>
              <a:xfrm>
                <a:off x="3029762" y="2906020"/>
                <a:ext cx="476249" cy="132355"/>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en-US" sz="800" b="1" i="0" dirty="0" err="1">
                    <a:solidFill>
                      <a:srgbClr val="005191"/>
                    </a:solidFill>
                  </a:rPr>
                  <a:t>maj</a:t>
                </a:r>
                <a:r>
                  <a:rPr lang="en-US" sz="800" b="1" i="0" dirty="0">
                    <a:solidFill>
                      <a:srgbClr val="005191"/>
                    </a:solidFill>
                  </a:rPr>
                  <a:t> 2024</a:t>
                </a:r>
              </a:p>
            </p:txBody>
          </p:sp>
          <p:sp>
            <p:nvSpPr>
              <p:cNvPr id="43" name="TimescaleTextBox">
                <a:extLst>
                  <a:ext uri="{FF2B5EF4-FFF2-40B4-BE49-F238E27FC236}">
                    <a16:creationId xmlns:a16="http://schemas.microsoft.com/office/drawing/2014/main" id="{D6DB8344-FF2E-E6D6-F569-7B2E7A63110B}"/>
                  </a:ext>
                </a:extLst>
              </p:cNvPr>
              <p:cNvSpPr txBox="1"/>
              <p:nvPr/>
            </p:nvSpPr>
            <p:spPr>
              <a:xfrm>
                <a:off x="3887013" y="2906020"/>
                <a:ext cx="582624" cy="161403"/>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en-US" sz="800" b="1" i="0" dirty="0" err="1">
                    <a:solidFill>
                      <a:srgbClr val="005191"/>
                    </a:solidFill>
                  </a:rPr>
                  <a:t>jul</a:t>
                </a:r>
                <a:r>
                  <a:rPr lang="en-US" sz="800" b="1" i="0" dirty="0">
                    <a:solidFill>
                      <a:srgbClr val="005191"/>
                    </a:solidFill>
                  </a:rPr>
                  <a:t> 2024</a:t>
                </a:r>
              </a:p>
            </p:txBody>
          </p:sp>
          <p:sp>
            <p:nvSpPr>
              <p:cNvPr id="44" name="TimescaleTextBox">
                <a:extLst>
                  <a:ext uri="{FF2B5EF4-FFF2-40B4-BE49-F238E27FC236}">
                    <a16:creationId xmlns:a16="http://schemas.microsoft.com/office/drawing/2014/main" id="{6B2DFA30-3FA8-A9BB-8EB5-3553742B1B6E}"/>
                  </a:ext>
                </a:extLst>
              </p:cNvPr>
              <p:cNvSpPr txBox="1"/>
              <p:nvPr/>
            </p:nvSpPr>
            <p:spPr>
              <a:xfrm>
                <a:off x="5379702" y="2906562"/>
                <a:ext cx="466725" cy="17145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en-US" sz="800" b="1" i="0" dirty="0">
                    <a:solidFill>
                      <a:srgbClr val="005191"/>
                    </a:solidFill>
                  </a:rPr>
                  <a:t>dec 2024</a:t>
                </a:r>
              </a:p>
            </p:txBody>
          </p:sp>
          <p:sp>
            <p:nvSpPr>
              <p:cNvPr id="45" name="TimescaleTextBox">
                <a:extLst>
                  <a:ext uri="{FF2B5EF4-FFF2-40B4-BE49-F238E27FC236}">
                    <a16:creationId xmlns:a16="http://schemas.microsoft.com/office/drawing/2014/main" id="{3B3650A0-B948-770D-1E81-872BE013D600}"/>
                  </a:ext>
                </a:extLst>
              </p:cNvPr>
              <p:cNvSpPr txBox="1"/>
              <p:nvPr/>
            </p:nvSpPr>
            <p:spPr>
              <a:xfrm>
                <a:off x="6477813" y="2906020"/>
                <a:ext cx="622323" cy="171412"/>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en-US" sz="800" b="1" i="0" dirty="0" err="1">
                    <a:solidFill>
                      <a:srgbClr val="005191"/>
                    </a:solidFill>
                  </a:rPr>
                  <a:t>jan</a:t>
                </a:r>
                <a:r>
                  <a:rPr lang="en-US" sz="800" b="1" i="0" dirty="0">
                    <a:solidFill>
                      <a:srgbClr val="005191"/>
                    </a:solidFill>
                  </a:rPr>
                  <a:t> 2025</a:t>
                </a:r>
              </a:p>
            </p:txBody>
          </p:sp>
          <p:sp>
            <p:nvSpPr>
              <p:cNvPr id="46" name="TimescaleTextBox">
                <a:extLst>
                  <a:ext uri="{FF2B5EF4-FFF2-40B4-BE49-F238E27FC236}">
                    <a16:creationId xmlns:a16="http://schemas.microsoft.com/office/drawing/2014/main" id="{6FEF61B3-D95C-4139-0743-0488699766D7}"/>
                  </a:ext>
                </a:extLst>
              </p:cNvPr>
              <p:cNvSpPr txBox="1"/>
              <p:nvPr/>
            </p:nvSpPr>
            <p:spPr>
              <a:xfrm>
                <a:off x="7306487" y="2906020"/>
                <a:ext cx="526451" cy="132355"/>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en-US" sz="800" b="1" i="0" dirty="0">
                    <a:solidFill>
                      <a:srgbClr val="005191"/>
                    </a:solidFill>
                  </a:rPr>
                  <a:t>mar 2025</a:t>
                </a:r>
              </a:p>
            </p:txBody>
          </p:sp>
          <p:sp>
            <p:nvSpPr>
              <p:cNvPr id="47" name="TimescaleTextBox">
                <a:extLst>
                  <a:ext uri="{FF2B5EF4-FFF2-40B4-BE49-F238E27FC236}">
                    <a16:creationId xmlns:a16="http://schemas.microsoft.com/office/drawing/2014/main" id="{A8971711-BB26-81F4-6AE8-A5F84D326567}"/>
                  </a:ext>
                </a:extLst>
              </p:cNvPr>
              <p:cNvSpPr txBox="1"/>
              <p:nvPr/>
            </p:nvSpPr>
            <p:spPr>
              <a:xfrm>
                <a:off x="8163737" y="2906020"/>
                <a:ext cx="635409" cy="19509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en-US" sz="800" b="1" i="0">
                    <a:solidFill>
                      <a:srgbClr val="005191"/>
                    </a:solidFill>
                  </a:rPr>
                  <a:t>maj 2025</a:t>
                </a:r>
              </a:p>
            </p:txBody>
          </p:sp>
        </p:grpSp>
        <p:cxnSp>
          <p:nvCxnSpPr>
            <p:cNvPr id="17" name="TimescaleLine">
              <a:extLst>
                <a:ext uri="{FF2B5EF4-FFF2-40B4-BE49-F238E27FC236}">
                  <a16:creationId xmlns:a16="http://schemas.microsoft.com/office/drawing/2014/main" id="{747342E5-2C44-BE52-0F47-83690E7E675B}"/>
                </a:ext>
              </a:extLst>
            </p:cNvPr>
            <p:cNvCxnSpPr/>
            <p:nvPr/>
          </p:nvCxnSpPr>
          <p:spPr>
            <a:xfrm flipH="1" flipV="1">
              <a:off x="7936220" y="2782222"/>
              <a:ext cx="0" cy="133350"/>
            </a:xfrm>
            <a:prstGeom prst="line">
              <a:avLst/>
            </a:prstGeom>
            <a:ln w="12700">
              <a:solidFill>
                <a:srgbClr val="444444"/>
              </a:solidFill>
            </a:ln>
          </p:spPr>
          <p:style>
            <a:lnRef idx="0">
              <a:scrgbClr r="0" g="0" b="0"/>
            </a:lnRef>
            <a:fillRef idx="0">
              <a:scrgbClr r="0" g="0" b="0"/>
            </a:fillRef>
            <a:effectRef idx="0">
              <a:scrgbClr r="0" g="0" b="0"/>
            </a:effectRef>
            <a:fontRef idx="none"/>
          </p:style>
        </p:cxnSp>
        <p:sp>
          <p:nvSpPr>
            <p:cNvPr id="18" name="TaskProgressRect">
              <a:extLst>
                <a:ext uri="{FF2B5EF4-FFF2-40B4-BE49-F238E27FC236}">
                  <a16:creationId xmlns:a16="http://schemas.microsoft.com/office/drawing/2014/main" id="{A8096245-2A3C-77AA-3824-24EA4388644A}"/>
                </a:ext>
              </a:extLst>
            </p:cNvPr>
            <p:cNvSpPr/>
            <p:nvPr/>
          </p:nvSpPr>
          <p:spPr>
            <a:xfrm>
              <a:off x="2687945" y="2925097"/>
              <a:ext cx="0" cy="685800"/>
            </a:xfrm>
            <a:prstGeom prst="rect">
              <a:avLst/>
            </a:prstGeom>
            <a:solidFill>
              <a:srgbClr val="A8C9E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19" name="Shape23">
              <a:extLst>
                <a:ext uri="{FF2B5EF4-FFF2-40B4-BE49-F238E27FC236}">
                  <a16:creationId xmlns:a16="http://schemas.microsoft.com/office/drawing/2014/main" id="{C81FA3DA-67B7-B1CD-2F47-9C12FB7D3EAB}"/>
                </a:ext>
              </a:extLst>
            </p:cNvPr>
            <p:cNvSpPr txBox="1"/>
            <p:nvPr/>
          </p:nvSpPr>
          <p:spPr>
            <a:xfrm>
              <a:off x="6995080" y="2925097"/>
              <a:ext cx="502341" cy="675791"/>
            </a:xfrm>
            <a:prstGeom prst="rect">
              <a:avLst/>
            </a:prstGeom>
            <a:solidFill>
              <a:schemeClr val="accent4">
                <a:lumMod val="20000"/>
                <a:lumOff val="80000"/>
              </a:schemeClr>
            </a:solidFill>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sv-SE" sz="1200" b="1" i="0">
                  <a:solidFill>
                    <a:srgbClr val="005191"/>
                  </a:solidFill>
                </a:rPr>
                <a:t>  </a:t>
              </a:r>
            </a:p>
          </p:txBody>
        </p:sp>
        <p:sp>
          <p:nvSpPr>
            <p:cNvPr id="20" name="Taskrect">
              <a:extLst>
                <a:ext uri="{FF2B5EF4-FFF2-40B4-BE49-F238E27FC236}">
                  <a16:creationId xmlns:a16="http://schemas.microsoft.com/office/drawing/2014/main" id="{6C46CD9A-E748-97B3-7515-20A1E34E1DE5}"/>
                </a:ext>
              </a:extLst>
            </p:cNvPr>
            <p:cNvSpPr/>
            <p:nvPr/>
          </p:nvSpPr>
          <p:spPr>
            <a:xfrm>
              <a:off x="5126146" y="2927618"/>
              <a:ext cx="1835541" cy="675791"/>
            </a:xfrm>
            <a:prstGeom prst="rect">
              <a:avLst/>
            </a:prstGeom>
            <a:solidFill>
              <a:schemeClr val="accent6">
                <a:lumMod val="40000"/>
                <a:lumOff val="60000"/>
              </a:scheme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21" name="TaskProgressRect">
              <a:extLst>
                <a:ext uri="{FF2B5EF4-FFF2-40B4-BE49-F238E27FC236}">
                  <a16:creationId xmlns:a16="http://schemas.microsoft.com/office/drawing/2014/main" id="{475C9D1D-BA9F-6203-6488-DE4524A26203}"/>
                </a:ext>
              </a:extLst>
            </p:cNvPr>
            <p:cNvSpPr/>
            <p:nvPr/>
          </p:nvSpPr>
          <p:spPr>
            <a:xfrm>
              <a:off x="3078470" y="2925097"/>
              <a:ext cx="0" cy="685800"/>
            </a:xfrm>
            <a:prstGeom prst="rect">
              <a:avLst/>
            </a:prstGeom>
            <a:solidFill>
              <a:srgbClr val="A8C9E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22" name="Shape26">
              <a:extLst>
                <a:ext uri="{FF2B5EF4-FFF2-40B4-BE49-F238E27FC236}">
                  <a16:creationId xmlns:a16="http://schemas.microsoft.com/office/drawing/2014/main" id="{1B0CF110-6735-E938-66C3-FD471E43D47E}"/>
                </a:ext>
              </a:extLst>
            </p:cNvPr>
            <p:cNvSpPr txBox="1"/>
            <p:nvPr/>
          </p:nvSpPr>
          <p:spPr>
            <a:xfrm>
              <a:off x="5234064" y="2905525"/>
              <a:ext cx="2282922" cy="68580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sv-SE" sz="1200" b="1" i="0" dirty="0">
                  <a:solidFill>
                    <a:srgbClr val="005191"/>
                  </a:solidFill>
                </a:rPr>
                <a:t>Planering och förberedelse</a:t>
              </a:r>
            </a:p>
          </p:txBody>
        </p:sp>
        <p:sp>
          <p:nvSpPr>
            <p:cNvPr id="23" name="Taskrect">
              <a:extLst>
                <a:ext uri="{FF2B5EF4-FFF2-40B4-BE49-F238E27FC236}">
                  <a16:creationId xmlns:a16="http://schemas.microsoft.com/office/drawing/2014/main" id="{BCE1A6B5-1397-3DA8-BAE9-623ACEE1ABC7}"/>
                </a:ext>
              </a:extLst>
            </p:cNvPr>
            <p:cNvSpPr/>
            <p:nvPr/>
          </p:nvSpPr>
          <p:spPr>
            <a:xfrm>
              <a:off x="7510446" y="2924941"/>
              <a:ext cx="580595" cy="682278"/>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24" name="TaskProgressRect">
              <a:extLst>
                <a:ext uri="{FF2B5EF4-FFF2-40B4-BE49-F238E27FC236}">
                  <a16:creationId xmlns:a16="http://schemas.microsoft.com/office/drawing/2014/main" id="{B49F163B-B1AF-C1C6-1F41-ACA7C15DBE03}"/>
                </a:ext>
              </a:extLst>
            </p:cNvPr>
            <p:cNvSpPr/>
            <p:nvPr/>
          </p:nvSpPr>
          <p:spPr>
            <a:xfrm>
              <a:off x="6060613" y="2925097"/>
              <a:ext cx="0" cy="685800"/>
            </a:xfrm>
            <a:prstGeom prst="rect">
              <a:avLst/>
            </a:prstGeom>
            <a:solidFill>
              <a:srgbClr val="A8C9E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25" name="Shape29">
              <a:extLst>
                <a:ext uri="{FF2B5EF4-FFF2-40B4-BE49-F238E27FC236}">
                  <a16:creationId xmlns:a16="http://schemas.microsoft.com/office/drawing/2014/main" id="{5193E7F4-45EF-0F8D-3CB4-038E6C6D2C0F}"/>
                </a:ext>
              </a:extLst>
            </p:cNvPr>
            <p:cNvSpPr txBox="1"/>
            <p:nvPr/>
          </p:nvSpPr>
          <p:spPr>
            <a:xfrm>
              <a:off x="7567088" y="2912707"/>
              <a:ext cx="504088" cy="68580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sv-SE" sz="1200" b="1" i="0" dirty="0">
                  <a:solidFill>
                    <a:srgbClr val="005191"/>
                  </a:solidFill>
                </a:rPr>
                <a:t>Pilot</a:t>
              </a:r>
            </a:p>
          </p:txBody>
        </p:sp>
        <p:sp>
          <p:nvSpPr>
            <p:cNvPr id="26" name="Taskrect">
              <a:extLst>
                <a:ext uri="{FF2B5EF4-FFF2-40B4-BE49-F238E27FC236}">
                  <a16:creationId xmlns:a16="http://schemas.microsoft.com/office/drawing/2014/main" id="{0CF22AED-A9D7-8D4E-5CCB-E7A990E02FCE}"/>
                </a:ext>
              </a:extLst>
            </p:cNvPr>
            <p:cNvSpPr/>
            <p:nvPr/>
          </p:nvSpPr>
          <p:spPr>
            <a:xfrm>
              <a:off x="2668895" y="2925097"/>
              <a:ext cx="0" cy="685800"/>
            </a:xfrm>
            <a:prstGeom prst="rect">
              <a:avLst/>
            </a:prstGeom>
            <a:solidFill>
              <a:srgbClr val="DFEBF7">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27" name="TaskProgressRect">
              <a:extLst>
                <a:ext uri="{FF2B5EF4-FFF2-40B4-BE49-F238E27FC236}">
                  <a16:creationId xmlns:a16="http://schemas.microsoft.com/office/drawing/2014/main" id="{B87BCEB7-DAB5-5E67-FA5D-280327148D87}"/>
                </a:ext>
              </a:extLst>
            </p:cNvPr>
            <p:cNvSpPr/>
            <p:nvPr/>
          </p:nvSpPr>
          <p:spPr>
            <a:xfrm>
              <a:off x="1544945" y="2922716"/>
              <a:ext cx="1119141" cy="675791"/>
            </a:xfrm>
            <a:prstGeom prst="rect">
              <a:avLst/>
            </a:prstGeom>
            <a:solidFill>
              <a:schemeClr val="accent6">
                <a:lumMod val="40000"/>
                <a:lumOff val="60000"/>
              </a:scheme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28" name="Shape35">
              <a:extLst>
                <a:ext uri="{FF2B5EF4-FFF2-40B4-BE49-F238E27FC236}">
                  <a16:creationId xmlns:a16="http://schemas.microsoft.com/office/drawing/2014/main" id="{240CCCB2-6B52-F69D-7CE5-45EF1E4675D3}"/>
                </a:ext>
              </a:extLst>
            </p:cNvPr>
            <p:cNvSpPr txBox="1"/>
            <p:nvPr/>
          </p:nvSpPr>
          <p:spPr>
            <a:xfrm>
              <a:off x="1544945" y="2925097"/>
              <a:ext cx="923925" cy="68580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sv-SE" sz="1200" b="1" i="0">
                  <a:solidFill>
                    <a:srgbClr val="005191"/>
                  </a:solidFill>
                </a:rPr>
                <a:t>✔Förstudie</a:t>
              </a:r>
            </a:p>
          </p:txBody>
        </p:sp>
        <p:sp>
          <p:nvSpPr>
            <p:cNvPr id="30" name="FloatingTextBox37">
              <a:extLst>
                <a:ext uri="{FF2B5EF4-FFF2-40B4-BE49-F238E27FC236}">
                  <a16:creationId xmlns:a16="http://schemas.microsoft.com/office/drawing/2014/main" id="{F446587B-CACB-F89E-7235-B02606B5E6B1}"/>
                </a:ext>
              </a:extLst>
            </p:cNvPr>
            <p:cNvSpPr txBox="1"/>
            <p:nvPr/>
          </p:nvSpPr>
          <p:spPr>
            <a:xfrm>
              <a:off x="4409539" y="2049824"/>
              <a:ext cx="1485289" cy="347041"/>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Autofit/>
            </a:bodyPr>
            <a:lstStyle/>
            <a:p>
              <a:pPr algn="ctr" rtl="0"/>
              <a:r>
                <a:rPr lang="sv-SE" sz="1200" b="1" i="0" dirty="0">
                  <a:solidFill>
                    <a:srgbClr val="005191"/>
                  </a:solidFill>
                </a:rPr>
                <a:t>Uppstart med Kamstrup</a:t>
              </a:r>
            </a:p>
          </p:txBody>
        </p:sp>
        <p:cxnSp>
          <p:nvCxnSpPr>
            <p:cNvPr id="31" name="ConnectingLine38">
              <a:extLst>
                <a:ext uri="{FF2B5EF4-FFF2-40B4-BE49-F238E27FC236}">
                  <a16:creationId xmlns:a16="http://schemas.microsoft.com/office/drawing/2014/main" id="{E48E1248-FB9A-0F3E-E547-9AB30BE6A560}"/>
                </a:ext>
              </a:extLst>
            </p:cNvPr>
            <p:cNvCxnSpPr>
              <a:cxnSpLocks/>
            </p:cNvCxnSpPr>
            <p:nvPr/>
          </p:nvCxnSpPr>
          <p:spPr>
            <a:xfrm>
              <a:off x="5155977" y="2432868"/>
              <a:ext cx="0" cy="457896"/>
            </a:xfrm>
            <a:prstGeom prst="line">
              <a:avLst/>
            </a:prstGeom>
            <a:ln w="12700">
              <a:solidFill>
                <a:srgbClr val="000000"/>
              </a:solidFill>
            </a:ln>
          </p:spPr>
          <p:style>
            <a:lnRef idx="0">
              <a:scrgbClr r="0" g="0" b="0"/>
            </a:lnRef>
            <a:fillRef idx="0">
              <a:scrgbClr r="0" g="0" b="0"/>
            </a:fillRef>
            <a:effectRef idx="0">
              <a:scrgbClr r="0" g="0" b="0"/>
            </a:effectRef>
            <a:fontRef idx="none"/>
          </p:style>
        </p:cxnSp>
        <p:sp>
          <p:nvSpPr>
            <p:cNvPr id="32" name="MilestoneMarker">
              <a:extLst>
                <a:ext uri="{FF2B5EF4-FFF2-40B4-BE49-F238E27FC236}">
                  <a16:creationId xmlns:a16="http://schemas.microsoft.com/office/drawing/2014/main" id="{10856621-2E0F-C1CE-38D3-932013313B17}"/>
                </a:ext>
              </a:extLst>
            </p:cNvPr>
            <p:cNvSpPr/>
            <p:nvPr/>
          </p:nvSpPr>
          <p:spPr>
            <a:xfrm>
              <a:off x="6921118" y="3561573"/>
              <a:ext cx="114300" cy="114300"/>
            </a:xfrm>
            <a:prstGeom prst="diamond">
              <a:avLst/>
            </a:prstGeom>
            <a:solidFill>
              <a:srgbClr val="444444">
                <a:alpha val="100000"/>
              </a:srgbClr>
            </a:solidFill>
            <a:ln w="28575">
              <a:solidFill>
                <a:srgbClr val="FFFFFF"/>
              </a:solid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25000" lnSpcReduction="20000"/>
            </a:bodyPr>
            <a:lstStyle/>
            <a:p>
              <a:pPr algn="ctr"/>
              <a:endParaRPr lang="en-US">
                <a:solidFill>
                  <a:srgbClr val="005191"/>
                </a:solidFill>
              </a:endParaRPr>
            </a:p>
          </p:txBody>
        </p:sp>
        <p:sp>
          <p:nvSpPr>
            <p:cNvPr id="33" name="FloatingTextBox49">
              <a:extLst>
                <a:ext uri="{FF2B5EF4-FFF2-40B4-BE49-F238E27FC236}">
                  <a16:creationId xmlns:a16="http://schemas.microsoft.com/office/drawing/2014/main" id="{B9FC3FA5-0270-D11A-9F7F-F9A5C3D33505}"/>
                </a:ext>
              </a:extLst>
            </p:cNvPr>
            <p:cNvSpPr txBox="1"/>
            <p:nvPr/>
          </p:nvSpPr>
          <p:spPr>
            <a:xfrm>
              <a:off x="5970102" y="4055433"/>
              <a:ext cx="2028824" cy="315887"/>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rtl="0"/>
              <a:r>
                <a:rPr lang="sv-SE" sz="1200" b="1" i="0" dirty="0">
                  <a:solidFill>
                    <a:srgbClr val="005191"/>
                  </a:solidFill>
                </a:rPr>
                <a:t>Dagens möte </a:t>
              </a:r>
            </a:p>
          </p:txBody>
        </p:sp>
        <p:cxnSp>
          <p:nvCxnSpPr>
            <p:cNvPr id="34" name="ConnectingLine50">
              <a:extLst>
                <a:ext uri="{FF2B5EF4-FFF2-40B4-BE49-F238E27FC236}">
                  <a16:creationId xmlns:a16="http://schemas.microsoft.com/office/drawing/2014/main" id="{7CAF526F-29E9-1BD8-265F-985CE384A721}"/>
                </a:ext>
              </a:extLst>
            </p:cNvPr>
            <p:cNvCxnSpPr>
              <a:cxnSpLocks/>
            </p:cNvCxnSpPr>
            <p:nvPr/>
          </p:nvCxnSpPr>
          <p:spPr>
            <a:xfrm flipV="1">
              <a:off x="6971413" y="3675873"/>
              <a:ext cx="3137" cy="379560"/>
            </a:xfrm>
            <a:prstGeom prst="line">
              <a:avLst/>
            </a:prstGeom>
            <a:ln w="12700">
              <a:solidFill>
                <a:srgbClr val="000000"/>
              </a:solidFill>
            </a:ln>
          </p:spPr>
          <p:style>
            <a:lnRef idx="0">
              <a:scrgbClr r="0" g="0" b="0"/>
            </a:lnRef>
            <a:fillRef idx="0">
              <a:scrgbClr r="0" g="0" b="0"/>
            </a:fillRef>
            <a:effectRef idx="0">
              <a:scrgbClr r="0" g="0" b="0"/>
            </a:effectRef>
            <a:fontRef idx="none"/>
          </p:style>
        </p:cxnSp>
        <p:sp>
          <p:nvSpPr>
            <p:cNvPr id="35" name="TaskProgressRect">
              <a:extLst>
                <a:ext uri="{FF2B5EF4-FFF2-40B4-BE49-F238E27FC236}">
                  <a16:creationId xmlns:a16="http://schemas.microsoft.com/office/drawing/2014/main" id="{00D50588-BF9D-D4CF-93DE-62B111B8A1A6}"/>
                </a:ext>
              </a:extLst>
            </p:cNvPr>
            <p:cNvSpPr/>
            <p:nvPr/>
          </p:nvSpPr>
          <p:spPr>
            <a:xfrm>
              <a:off x="7385216" y="3227824"/>
              <a:ext cx="0" cy="685800"/>
            </a:xfrm>
            <a:prstGeom prst="rect">
              <a:avLst/>
            </a:prstGeom>
            <a:solidFill>
              <a:srgbClr val="A8C9E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36" name="ProjectBar-Left-Label">
              <a:extLst>
                <a:ext uri="{FF2B5EF4-FFF2-40B4-BE49-F238E27FC236}">
                  <a16:creationId xmlns:a16="http://schemas.microsoft.com/office/drawing/2014/main" id="{6A440B7B-2B16-F26D-0932-E71C3038EC77}"/>
                </a:ext>
              </a:extLst>
            </p:cNvPr>
            <p:cNvSpPr txBox="1"/>
            <p:nvPr/>
          </p:nvSpPr>
          <p:spPr>
            <a:xfrm>
              <a:off x="10791620" y="3120705"/>
              <a:ext cx="695325" cy="30480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85000" lnSpcReduction="10000"/>
            </a:bodyPr>
            <a:lstStyle/>
            <a:p>
              <a:pPr rtl="0"/>
              <a:r>
                <a:rPr lang="sv-SE" sz="1200" b="1" i="0">
                  <a:solidFill>
                    <a:srgbClr val="005191"/>
                  </a:solidFill>
                </a:rPr>
                <a:t>Slut</a:t>
              </a:r>
            </a:p>
            <a:p>
              <a:pPr rtl="0"/>
              <a:r>
                <a:rPr lang="sv-SE" sz="1200" b="1" i="0">
                  <a:solidFill>
                    <a:srgbClr val="005191"/>
                  </a:solidFill>
                </a:rPr>
                <a:t>2026-12-31</a:t>
              </a:r>
            </a:p>
          </p:txBody>
        </p:sp>
        <p:sp>
          <p:nvSpPr>
            <p:cNvPr id="37" name="Shape33">
              <a:extLst>
                <a:ext uri="{FF2B5EF4-FFF2-40B4-BE49-F238E27FC236}">
                  <a16:creationId xmlns:a16="http://schemas.microsoft.com/office/drawing/2014/main" id="{B79C188E-1090-738A-1DF1-7C975EEC0C78}"/>
                </a:ext>
              </a:extLst>
            </p:cNvPr>
            <p:cNvSpPr txBox="1"/>
            <p:nvPr/>
          </p:nvSpPr>
          <p:spPr>
            <a:xfrm>
              <a:off x="8113077" y="2925096"/>
              <a:ext cx="2278964" cy="679898"/>
            </a:xfrm>
            <a:prstGeom prst="rect">
              <a:avLst/>
            </a:prstGeom>
            <a:solidFill>
              <a:srgbClr val="DFEBF7"/>
            </a:solidFill>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sv-SE" sz="1200" b="1" dirty="0">
                  <a:solidFill>
                    <a:srgbClr val="005191"/>
                  </a:solidFill>
                </a:rPr>
                <a:t>      Implementering</a:t>
              </a:r>
              <a:r>
                <a:rPr lang="sv-SE" sz="1200" b="1" i="0" dirty="0">
                  <a:solidFill>
                    <a:srgbClr val="005191"/>
                  </a:solidFill>
                </a:rPr>
                <a:t> 2025-2026</a:t>
              </a:r>
            </a:p>
          </p:txBody>
        </p:sp>
        <p:sp>
          <p:nvSpPr>
            <p:cNvPr id="38" name="TaskProgressRect">
              <a:extLst>
                <a:ext uri="{FF2B5EF4-FFF2-40B4-BE49-F238E27FC236}">
                  <a16:creationId xmlns:a16="http://schemas.microsoft.com/office/drawing/2014/main" id="{CB16C30A-BE5D-5589-D48A-22F39967C4DB}"/>
                </a:ext>
              </a:extLst>
            </p:cNvPr>
            <p:cNvSpPr/>
            <p:nvPr/>
          </p:nvSpPr>
          <p:spPr>
            <a:xfrm>
              <a:off x="2695556" y="2925237"/>
              <a:ext cx="2399003" cy="677993"/>
            </a:xfrm>
            <a:prstGeom prst="rect">
              <a:avLst/>
            </a:prstGeom>
            <a:solidFill>
              <a:schemeClr val="accent6">
                <a:lumMod val="40000"/>
                <a:lumOff val="60000"/>
              </a:scheme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solidFill>
                  <a:srgbClr val="005191"/>
                </a:solidFill>
              </a:endParaRPr>
            </a:p>
          </p:txBody>
        </p:sp>
        <p:sp>
          <p:nvSpPr>
            <p:cNvPr id="39" name="Shape35">
              <a:extLst>
                <a:ext uri="{FF2B5EF4-FFF2-40B4-BE49-F238E27FC236}">
                  <a16:creationId xmlns:a16="http://schemas.microsoft.com/office/drawing/2014/main" id="{621E03C6-0048-7296-A8AA-1E63A41B848F}"/>
                </a:ext>
              </a:extLst>
            </p:cNvPr>
            <p:cNvSpPr txBox="1"/>
            <p:nvPr/>
          </p:nvSpPr>
          <p:spPr>
            <a:xfrm>
              <a:off x="2695556" y="2917915"/>
              <a:ext cx="1980536" cy="68580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8575" tIns="0" rIns="0" bIns="0" spcCol="0" rtlCol="0" anchor="ctr" forceAA="0" compatLnSpc="1">
              <a:prstTxWarp prst="textNoShape">
                <a:avLst/>
              </a:prstTxWarp>
              <a:normAutofit/>
            </a:bodyPr>
            <a:lstStyle/>
            <a:p>
              <a:pPr algn="l" rtl="0"/>
              <a:r>
                <a:rPr lang="sv-SE" sz="1200" b="1" i="0" dirty="0">
                  <a:solidFill>
                    <a:srgbClr val="005191"/>
                  </a:solidFill>
                </a:rPr>
                <a:t>✔Upphandling</a:t>
              </a:r>
            </a:p>
          </p:txBody>
        </p:sp>
        <p:sp>
          <p:nvSpPr>
            <p:cNvPr id="29" name="MilestoneMarker">
              <a:extLst>
                <a:ext uri="{FF2B5EF4-FFF2-40B4-BE49-F238E27FC236}">
                  <a16:creationId xmlns:a16="http://schemas.microsoft.com/office/drawing/2014/main" id="{9E22A50C-0F94-E8F2-9A2B-2741E26A86F9}"/>
                </a:ext>
              </a:extLst>
            </p:cNvPr>
            <p:cNvSpPr/>
            <p:nvPr/>
          </p:nvSpPr>
          <p:spPr>
            <a:xfrm>
              <a:off x="5099369" y="2876477"/>
              <a:ext cx="114300" cy="114300"/>
            </a:xfrm>
            <a:prstGeom prst="diamond">
              <a:avLst/>
            </a:prstGeom>
            <a:solidFill>
              <a:srgbClr val="444444">
                <a:alpha val="100000"/>
              </a:srgbClr>
            </a:solidFill>
            <a:ln w="28575">
              <a:solidFill>
                <a:srgbClr val="FFFFFF"/>
              </a:solid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25000" lnSpcReduction="20000"/>
            </a:bodyPr>
            <a:lstStyle/>
            <a:p>
              <a:pPr algn="ctr"/>
              <a:endParaRPr lang="en-US">
                <a:solidFill>
                  <a:srgbClr val="005191"/>
                </a:solidFill>
              </a:endParaRPr>
            </a:p>
          </p:txBody>
        </p:sp>
      </p:grpSp>
      <p:sp>
        <p:nvSpPr>
          <p:cNvPr id="49" name="MilestoneMarker">
            <a:extLst>
              <a:ext uri="{FF2B5EF4-FFF2-40B4-BE49-F238E27FC236}">
                <a16:creationId xmlns:a16="http://schemas.microsoft.com/office/drawing/2014/main" id="{F50ABFE7-DBDE-AEF4-24D7-E5A0ED4056E0}"/>
              </a:ext>
            </a:extLst>
          </p:cNvPr>
          <p:cNvSpPr/>
          <p:nvPr/>
        </p:nvSpPr>
        <p:spPr>
          <a:xfrm>
            <a:off x="7203956" y="3073596"/>
            <a:ext cx="114300" cy="114300"/>
          </a:xfrm>
          <a:prstGeom prst="diamond">
            <a:avLst/>
          </a:prstGeom>
          <a:solidFill>
            <a:srgbClr val="444444">
              <a:alpha val="100000"/>
            </a:srgbClr>
          </a:solidFill>
          <a:ln w="28575">
            <a:solidFill>
              <a:srgbClr val="FFFFFF"/>
            </a:solid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25000" lnSpcReduction="20000"/>
          </a:bodyPr>
          <a:lstStyle/>
          <a:p>
            <a:pPr algn="ctr"/>
            <a:endParaRPr lang="en-US">
              <a:solidFill>
                <a:srgbClr val="005191"/>
              </a:solidFill>
            </a:endParaRPr>
          </a:p>
        </p:txBody>
      </p:sp>
      <p:sp>
        <p:nvSpPr>
          <p:cNvPr id="50" name="FloatingTextBox37">
            <a:extLst>
              <a:ext uri="{FF2B5EF4-FFF2-40B4-BE49-F238E27FC236}">
                <a16:creationId xmlns:a16="http://schemas.microsoft.com/office/drawing/2014/main" id="{8D243D42-69A5-8C76-ABFE-2F2530AC5DF2}"/>
              </a:ext>
            </a:extLst>
          </p:cNvPr>
          <p:cNvSpPr txBox="1"/>
          <p:nvPr/>
        </p:nvSpPr>
        <p:spPr>
          <a:xfrm>
            <a:off x="6514126" y="2246943"/>
            <a:ext cx="1485289" cy="347041"/>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Autofit/>
          </a:bodyPr>
          <a:lstStyle/>
          <a:p>
            <a:pPr algn="ctr" rtl="0"/>
            <a:r>
              <a:rPr lang="sv-SE" sz="1200" b="1" i="0" dirty="0">
                <a:solidFill>
                  <a:srgbClr val="005191"/>
                </a:solidFill>
              </a:rPr>
              <a:t>Första utskicket till kund 4/3</a:t>
            </a:r>
          </a:p>
        </p:txBody>
      </p:sp>
      <p:cxnSp>
        <p:nvCxnSpPr>
          <p:cNvPr id="51" name="ConnectingLine38">
            <a:extLst>
              <a:ext uri="{FF2B5EF4-FFF2-40B4-BE49-F238E27FC236}">
                <a16:creationId xmlns:a16="http://schemas.microsoft.com/office/drawing/2014/main" id="{F9222FF4-C7FB-4E70-BCB2-C5A0447367CD}"/>
              </a:ext>
            </a:extLst>
          </p:cNvPr>
          <p:cNvCxnSpPr>
            <a:cxnSpLocks/>
          </p:cNvCxnSpPr>
          <p:nvPr/>
        </p:nvCxnSpPr>
        <p:spPr>
          <a:xfrm>
            <a:off x="7260564" y="2629987"/>
            <a:ext cx="0" cy="457896"/>
          </a:xfrm>
          <a:prstGeom prst="line">
            <a:avLst/>
          </a:prstGeom>
          <a:ln w="12700">
            <a:solidFill>
              <a:srgbClr val="000000"/>
            </a:solidFill>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597462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753DCA-058E-6491-738D-C9B3228EACD9}"/>
              </a:ext>
            </a:extLst>
          </p:cNvPr>
          <p:cNvSpPr>
            <a:spLocks noGrp="1"/>
          </p:cNvSpPr>
          <p:nvPr>
            <p:ph type="title"/>
          </p:nvPr>
        </p:nvSpPr>
        <p:spPr/>
        <p:txBody>
          <a:bodyPr/>
          <a:lstStyle/>
          <a:p>
            <a:r>
              <a:rPr lang="sv-SE" dirty="0"/>
              <a:t>Teknikskifte</a:t>
            </a:r>
          </a:p>
        </p:txBody>
      </p:sp>
      <p:sp>
        <p:nvSpPr>
          <p:cNvPr id="4" name="Platshållare för text 3">
            <a:extLst>
              <a:ext uri="{FF2B5EF4-FFF2-40B4-BE49-F238E27FC236}">
                <a16:creationId xmlns:a16="http://schemas.microsoft.com/office/drawing/2014/main" id="{BC97B1EF-01EC-ABCC-BFFC-77768D77E201}"/>
              </a:ext>
            </a:extLst>
          </p:cNvPr>
          <p:cNvSpPr>
            <a:spLocks noGrp="1"/>
          </p:cNvSpPr>
          <p:nvPr>
            <p:ph type="body" sz="half" idx="2"/>
          </p:nvPr>
        </p:nvSpPr>
        <p:spPr/>
        <p:txBody>
          <a:bodyPr/>
          <a:lstStyle/>
          <a:p>
            <a:r>
              <a:rPr lang="sv-SE" dirty="0"/>
              <a:t>Dagens vinghjulsmätare byts ut till digitala ultraljudsmätare</a:t>
            </a:r>
          </a:p>
          <a:p>
            <a:r>
              <a:rPr lang="sv-SE" dirty="0"/>
              <a:t>Fjärravläsning av mätvärden </a:t>
            </a:r>
          </a:p>
          <a:p>
            <a:pPr lvl="1"/>
            <a:r>
              <a:rPr lang="sv-SE" dirty="0"/>
              <a:t>Kamstrup </a:t>
            </a:r>
            <a:r>
              <a:rPr lang="sv-SE" dirty="0" err="1"/>
              <a:t>flowIQ</a:t>
            </a:r>
            <a:r>
              <a:rPr lang="sv-SE" dirty="0"/>
              <a:t> 2200</a:t>
            </a:r>
          </a:p>
          <a:p>
            <a:pPr lvl="1"/>
            <a:r>
              <a:rPr lang="sv-SE" dirty="0"/>
              <a:t>NB-IoT via 4G-nätet (Telia)</a:t>
            </a:r>
          </a:p>
          <a:p>
            <a:pPr lvl="1"/>
            <a:r>
              <a:rPr lang="sv-SE" dirty="0"/>
              <a:t>Skickar oss data en gång per dygn</a:t>
            </a:r>
          </a:p>
          <a:p>
            <a:r>
              <a:rPr lang="sv-SE" dirty="0"/>
              <a:t>Mätaren varnar för olika fel </a:t>
            </a:r>
          </a:p>
          <a:p>
            <a:pPr lvl="1"/>
            <a:r>
              <a:rPr lang="sv-SE" dirty="0" err="1"/>
              <a:t>Frysrisk</a:t>
            </a:r>
            <a:endParaRPr lang="sv-SE" dirty="0"/>
          </a:p>
          <a:p>
            <a:pPr lvl="1"/>
            <a:r>
              <a:rPr lang="sv-SE" dirty="0"/>
              <a:t>Onormal vattenförbrukning</a:t>
            </a:r>
          </a:p>
          <a:p>
            <a:pPr lvl="1"/>
            <a:r>
              <a:rPr lang="sv-SE" dirty="0"/>
              <a:t>Sabotage</a:t>
            </a:r>
          </a:p>
          <a:p>
            <a:pPr lvl="1"/>
            <a:r>
              <a:rPr lang="sv-SE" dirty="0"/>
              <a:t>Torrlagd mätare</a:t>
            </a:r>
          </a:p>
          <a:p>
            <a:pPr lvl="1"/>
            <a:r>
              <a:rPr lang="sv-SE" dirty="0"/>
              <a:t>Omvänt flöde</a:t>
            </a:r>
          </a:p>
          <a:p>
            <a:pPr lvl="1"/>
            <a:r>
              <a:rPr lang="sv-SE" dirty="0"/>
              <a:t>Batterifel</a:t>
            </a:r>
          </a:p>
          <a:p>
            <a:endParaRPr lang="sv-SE" dirty="0"/>
          </a:p>
          <a:p>
            <a:pPr marL="0" indent="0">
              <a:buNone/>
            </a:pPr>
            <a:endParaRPr lang="sv-SE" dirty="0"/>
          </a:p>
        </p:txBody>
      </p:sp>
      <p:pic>
        <p:nvPicPr>
          <p:cNvPr id="5" name="Platshållare för bild 6">
            <a:extLst>
              <a:ext uri="{FF2B5EF4-FFF2-40B4-BE49-F238E27FC236}">
                <a16:creationId xmlns:a16="http://schemas.microsoft.com/office/drawing/2014/main" id="{0DA2625E-8C8E-6C4D-E5D6-9AAFAAAC387E}"/>
              </a:ext>
            </a:extLst>
          </p:cNvPr>
          <p:cNvPicPr>
            <a:picLocks noGrp="1" noChangeAspect="1"/>
          </p:cNvPicPr>
          <p:nvPr>
            <p:ph type="pic" idx="1"/>
          </p:nvPr>
        </p:nvPicPr>
        <p:blipFill>
          <a:blip r:embed="rId3"/>
          <a:srcRect l="5556" r="5556"/>
          <a:stretch>
            <a:fillRect/>
          </a:stretch>
        </p:blipFill>
        <p:spPr>
          <a:xfrm>
            <a:off x="6096000" y="0"/>
            <a:ext cx="6096000" cy="6858000"/>
          </a:xfrm>
          <a:prstGeom prst="rect">
            <a:avLst/>
          </a:prstGeom>
        </p:spPr>
      </p:pic>
    </p:spTree>
    <p:extLst>
      <p:ext uri="{BB962C8B-B14F-4D97-AF65-F5344CB8AC3E}">
        <p14:creationId xmlns:p14="http://schemas.microsoft.com/office/powerpoint/2010/main" val="8019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C0237A6-FFAB-076A-B68B-241E4EED4133}"/>
              </a:ext>
            </a:extLst>
          </p:cNvPr>
          <p:cNvSpPr>
            <a:spLocks noGrp="1"/>
          </p:cNvSpPr>
          <p:nvPr>
            <p:ph type="body" idx="10"/>
          </p:nvPr>
        </p:nvSpPr>
        <p:spPr/>
        <p:txBody>
          <a:bodyPr/>
          <a:lstStyle/>
          <a:p>
            <a:r>
              <a:rPr lang="sv-SE" dirty="0"/>
              <a:t>Pilotområden</a:t>
            </a:r>
          </a:p>
        </p:txBody>
      </p:sp>
      <p:pic>
        <p:nvPicPr>
          <p:cNvPr id="5" name="Bildobjekt 4">
            <a:extLst>
              <a:ext uri="{FF2B5EF4-FFF2-40B4-BE49-F238E27FC236}">
                <a16:creationId xmlns:a16="http://schemas.microsoft.com/office/drawing/2014/main" id="{5393DEA7-192B-DB96-1232-E690A4D052DD}"/>
              </a:ext>
            </a:extLst>
          </p:cNvPr>
          <p:cNvPicPr>
            <a:picLocks noChangeAspect="1"/>
          </p:cNvPicPr>
          <p:nvPr/>
        </p:nvPicPr>
        <p:blipFill>
          <a:blip r:embed="rId2"/>
          <a:stretch>
            <a:fillRect/>
          </a:stretch>
        </p:blipFill>
        <p:spPr>
          <a:xfrm>
            <a:off x="3996367" y="972592"/>
            <a:ext cx="3233569" cy="2809183"/>
          </a:xfrm>
          <a:prstGeom prst="rect">
            <a:avLst/>
          </a:prstGeom>
        </p:spPr>
      </p:pic>
      <p:pic>
        <p:nvPicPr>
          <p:cNvPr id="7" name="Bildobjekt 6">
            <a:extLst>
              <a:ext uri="{FF2B5EF4-FFF2-40B4-BE49-F238E27FC236}">
                <a16:creationId xmlns:a16="http://schemas.microsoft.com/office/drawing/2014/main" id="{BB6012CF-16F5-5F78-754F-E8A7F65B2716}"/>
              </a:ext>
            </a:extLst>
          </p:cNvPr>
          <p:cNvPicPr>
            <a:picLocks noChangeAspect="1"/>
          </p:cNvPicPr>
          <p:nvPr/>
        </p:nvPicPr>
        <p:blipFill>
          <a:blip r:embed="rId3"/>
          <a:stretch>
            <a:fillRect/>
          </a:stretch>
        </p:blipFill>
        <p:spPr>
          <a:xfrm>
            <a:off x="661988" y="974924"/>
            <a:ext cx="3233569" cy="2806851"/>
          </a:xfrm>
          <a:prstGeom prst="rect">
            <a:avLst/>
          </a:prstGeom>
        </p:spPr>
      </p:pic>
      <p:pic>
        <p:nvPicPr>
          <p:cNvPr id="9" name="Bildobjekt 8">
            <a:extLst>
              <a:ext uri="{FF2B5EF4-FFF2-40B4-BE49-F238E27FC236}">
                <a16:creationId xmlns:a16="http://schemas.microsoft.com/office/drawing/2014/main" id="{2FECCA0F-AC3D-3018-1EC7-D66E3FE7A004}"/>
              </a:ext>
            </a:extLst>
          </p:cNvPr>
          <p:cNvPicPr>
            <a:picLocks noChangeAspect="1"/>
          </p:cNvPicPr>
          <p:nvPr/>
        </p:nvPicPr>
        <p:blipFill>
          <a:blip r:embed="rId4"/>
          <a:stretch>
            <a:fillRect/>
          </a:stretch>
        </p:blipFill>
        <p:spPr>
          <a:xfrm>
            <a:off x="7330746" y="972080"/>
            <a:ext cx="4340611" cy="2805092"/>
          </a:xfrm>
          <a:prstGeom prst="rect">
            <a:avLst/>
          </a:prstGeom>
        </p:spPr>
      </p:pic>
      <p:graphicFrame>
        <p:nvGraphicFramePr>
          <p:cNvPr id="11" name="Tabell 10">
            <a:extLst>
              <a:ext uri="{FF2B5EF4-FFF2-40B4-BE49-F238E27FC236}">
                <a16:creationId xmlns:a16="http://schemas.microsoft.com/office/drawing/2014/main" id="{22FDFDE5-8597-803D-2CC6-E6EB19873026}"/>
              </a:ext>
            </a:extLst>
          </p:cNvPr>
          <p:cNvGraphicFramePr>
            <a:graphicFrameLocks noGrp="1"/>
          </p:cNvGraphicFramePr>
          <p:nvPr>
            <p:extLst>
              <p:ext uri="{D42A27DB-BD31-4B8C-83A1-F6EECF244321}">
                <p14:modId xmlns:p14="http://schemas.microsoft.com/office/powerpoint/2010/main" val="2233356840"/>
              </p:ext>
            </p:extLst>
          </p:nvPr>
        </p:nvGraphicFramePr>
        <p:xfrm>
          <a:off x="3996367" y="3942927"/>
          <a:ext cx="2705100" cy="904875"/>
        </p:xfrm>
        <a:graphic>
          <a:graphicData uri="http://schemas.openxmlformats.org/drawingml/2006/table">
            <a:tbl>
              <a:tblPr>
                <a:tableStyleId>{5C22544A-7EE6-4342-B048-85BDC9FD1C3A}</a:tableStyleId>
              </a:tblPr>
              <a:tblGrid>
                <a:gridCol w="1473200">
                  <a:extLst>
                    <a:ext uri="{9D8B030D-6E8A-4147-A177-3AD203B41FA5}">
                      <a16:colId xmlns:a16="http://schemas.microsoft.com/office/drawing/2014/main" val="1433764392"/>
                    </a:ext>
                  </a:extLst>
                </a:gridCol>
                <a:gridCol w="685800">
                  <a:extLst>
                    <a:ext uri="{9D8B030D-6E8A-4147-A177-3AD203B41FA5}">
                      <a16:colId xmlns:a16="http://schemas.microsoft.com/office/drawing/2014/main" val="1103189559"/>
                    </a:ext>
                  </a:extLst>
                </a:gridCol>
                <a:gridCol w="546100">
                  <a:extLst>
                    <a:ext uri="{9D8B030D-6E8A-4147-A177-3AD203B41FA5}">
                      <a16:colId xmlns:a16="http://schemas.microsoft.com/office/drawing/2014/main" val="2571379699"/>
                    </a:ext>
                  </a:extLst>
                </a:gridCol>
              </a:tblGrid>
              <a:tr h="180975">
                <a:tc>
                  <a:txBody>
                    <a:bodyPr/>
                    <a:lstStyle/>
                    <a:p>
                      <a:pPr algn="l" fontAlgn="ctr"/>
                      <a:r>
                        <a:rPr lang="sv-SE" sz="1100" b="1" u="sng" strike="noStrike" dirty="0">
                          <a:effectLst/>
                        </a:rPr>
                        <a:t>Flen</a:t>
                      </a:r>
                      <a:r>
                        <a:rPr lang="sv-SE" sz="1100" u="none" strike="noStrike" dirty="0">
                          <a:effectLst/>
                        </a:rPr>
                        <a:t>                         </a:t>
                      </a:r>
                      <a:endParaRPr lang="sv-SE" sz="1100" b="1"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Storlek       </a:t>
                      </a:r>
                      <a:endParaRPr lang="sv-SE" sz="1100" b="1"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Antal</a:t>
                      </a:r>
                      <a:endParaRPr lang="sv-SE" sz="1100" b="1" i="0" u="none" strike="noStrike">
                        <a:solidFill>
                          <a:srgbClr val="000000"/>
                        </a:solidFill>
                        <a:effectLst/>
                        <a:latin typeface="D-DIN Exp" panose="020B0504020202030204" pitchFamily="34" charset="0"/>
                      </a:endParaRPr>
                    </a:p>
                  </a:txBody>
                  <a:tcPr marL="9525" marR="9525" marT="9525" marB="0" anchor="ctr">
                    <a:solidFill>
                      <a:schemeClr val="bg1"/>
                    </a:solidFill>
                  </a:tcPr>
                </a:tc>
                <a:extLst>
                  <a:ext uri="{0D108BD9-81ED-4DB2-BD59-A6C34878D82A}">
                    <a16:rowId xmlns:a16="http://schemas.microsoft.com/office/drawing/2014/main" val="1348118876"/>
                  </a:ext>
                </a:extLst>
              </a:tr>
              <a:tr h="180975">
                <a:tc>
                  <a:txBody>
                    <a:bodyPr/>
                    <a:lstStyle/>
                    <a:p>
                      <a:pPr algn="l" fontAlgn="ctr"/>
                      <a:r>
                        <a:rPr lang="sv-SE" sz="1100" u="none" strike="noStrike" dirty="0">
                          <a:effectLst/>
                        </a:rPr>
                        <a:t>Januarivägen                             </a:t>
                      </a:r>
                      <a:endParaRPr lang="sv-SE" sz="1100" b="0"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Qn 2,5                    </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b"/>
                      <a:r>
                        <a:rPr lang="sv-SE" sz="1100" u="none" strike="noStrike">
                          <a:effectLst/>
                        </a:rPr>
                        <a:t>112 st       </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3652997513"/>
                  </a:ext>
                </a:extLst>
              </a:tr>
              <a:tr h="180975">
                <a:tc>
                  <a:txBody>
                    <a:bodyPr/>
                    <a:lstStyle/>
                    <a:p>
                      <a:pPr algn="l" fontAlgn="ctr"/>
                      <a:r>
                        <a:rPr lang="sv-SE" sz="1100" u="none" strike="noStrike">
                          <a:effectLst/>
                        </a:rPr>
                        <a:t>Talja-området                        </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b"/>
                      <a:r>
                        <a:rPr lang="sv-SE" sz="1100" u="none" strike="noStrike" dirty="0" err="1">
                          <a:effectLst/>
                        </a:rPr>
                        <a:t>Qn</a:t>
                      </a:r>
                      <a:r>
                        <a:rPr lang="sv-SE" sz="1100" u="none" strike="noStrike" dirty="0">
                          <a:effectLst/>
                        </a:rPr>
                        <a:t> 2,5  </a:t>
                      </a:r>
                      <a:endParaRPr lang="sv-SE" sz="1100" b="0" i="0" u="none" strike="noStrike" dirty="0">
                        <a:solidFill>
                          <a:srgbClr val="000000"/>
                        </a:solidFill>
                        <a:effectLst/>
                        <a:latin typeface="D-DIN Exp" panose="020B0504020202030204" pitchFamily="34" charset="0"/>
                      </a:endParaRPr>
                    </a:p>
                  </a:txBody>
                  <a:tcPr marL="9525" marR="9525" marT="9525" marB="0" anchor="b">
                    <a:solidFill>
                      <a:schemeClr val="bg1"/>
                    </a:solidFill>
                  </a:tcPr>
                </a:tc>
                <a:tc>
                  <a:txBody>
                    <a:bodyPr/>
                    <a:lstStyle/>
                    <a:p>
                      <a:pPr algn="l" fontAlgn="b"/>
                      <a:r>
                        <a:rPr lang="sv-SE" sz="1100" u="none" strike="noStrike">
                          <a:effectLst/>
                        </a:rPr>
                        <a:t>12 st   </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1639533004"/>
                  </a:ext>
                </a:extLst>
              </a:tr>
              <a:tr h="180975">
                <a:tc>
                  <a:txBody>
                    <a:bodyPr/>
                    <a:lstStyle/>
                    <a:p>
                      <a:pPr algn="l" fontAlgn="ctr"/>
                      <a:r>
                        <a:rPr lang="sv-SE" sz="1100" u="none" strike="noStrike">
                          <a:effectLst/>
                        </a:rPr>
                        <a:t> </a:t>
                      </a:r>
                      <a:endParaRPr lang="sv-SE" sz="1100" b="0" i="0" u="none" strike="noStrike">
                        <a:solidFill>
                          <a:srgbClr val="000000"/>
                        </a:solidFill>
                        <a:effectLst/>
                        <a:latin typeface="D-DIN Exp" panose="020B0504020202030204" pitchFamily="34" charset="0"/>
                      </a:endParaRPr>
                    </a:p>
                  </a:txBody>
                  <a:tcPr marL="800100" marR="9525" marT="9525" marB="0" anchor="ctr">
                    <a:solidFill>
                      <a:schemeClr val="bg1"/>
                    </a:solidFill>
                  </a:tcPr>
                </a:tc>
                <a:tc>
                  <a:txBody>
                    <a:bodyPr/>
                    <a:lstStyle/>
                    <a:p>
                      <a:pPr algn="l" fontAlgn="b"/>
                      <a:r>
                        <a:rPr lang="sv-SE" sz="1100" u="none" strike="noStrike" dirty="0" err="1">
                          <a:effectLst/>
                        </a:rPr>
                        <a:t>Qn</a:t>
                      </a:r>
                      <a:r>
                        <a:rPr lang="sv-SE" sz="1100" u="none" strike="noStrike" dirty="0">
                          <a:effectLst/>
                        </a:rPr>
                        <a:t> 6,0</a:t>
                      </a:r>
                      <a:endParaRPr lang="sv-SE" sz="1100" b="0" i="0" u="none" strike="noStrike" dirty="0">
                        <a:solidFill>
                          <a:srgbClr val="000000"/>
                        </a:solidFill>
                        <a:effectLst/>
                        <a:latin typeface="D-DIN Exp" panose="020B0504020202030204" pitchFamily="34" charset="0"/>
                      </a:endParaRPr>
                    </a:p>
                  </a:txBody>
                  <a:tcPr marL="9525" marR="9525" marT="9525" marB="0" anchor="b">
                    <a:solidFill>
                      <a:schemeClr val="bg1"/>
                    </a:solidFill>
                  </a:tcPr>
                </a:tc>
                <a:tc>
                  <a:txBody>
                    <a:bodyPr/>
                    <a:lstStyle/>
                    <a:p>
                      <a:pPr algn="l" fontAlgn="b"/>
                      <a:r>
                        <a:rPr lang="sv-SE" sz="1100" u="none" strike="noStrike">
                          <a:effectLst/>
                        </a:rPr>
                        <a:t>6 st</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3549175170"/>
                  </a:ext>
                </a:extLst>
              </a:tr>
              <a:tr h="180975">
                <a:tc>
                  <a:txBody>
                    <a:bodyPr/>
                    <a:lstStyle/>
                    <a:p>
                      <a:pPr algn="l" fontAlgn="b"/>
                      <a:r>
                        <a:rPr lang="sv-SE" sz="1100" u="none" strike="noStrike">
                          <a:effectLst/>
                        </a:rPr>
                        <a:t> </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tc>
                  <a:txBody>
                    <a:bodyPr/>
                    <a:lstStyle/>
                    <a:p>
                      <a:pPr algn="l" fontAlgn="ctr"/>
                      <a:r>
                        <a:rPr lang="sv-SE" sz="1100" u="none" strike="noStrike" dirty="0" err="1">
                          <a:effectLst/>
                        </a:rPr>
                        <a:t>Qn</a:t>
                      </a:r>
                      <a:r>
                        <a:rPr lang="sv-SE" sz="1100" u="none" strike="noStrike" dirty="0">
                          <a:effectLst/>
                        </a:rPr>
                        <a:t> 10,0</a:t>
                      </a:r>
                      <a:endParaRPr lang="sv-SE" sz="1100" b="0"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b"/>
                      <a:r>
                        <a:rPr lang="sv-SE" sz="1100" u="none" strike="noStrike" dirty="0">
                          <a:effectLst/>
                        </a:rPr>
                        <a:t>1 </a:t>
                      </a:r>
                      <a:r>
                        <a:rPr lang="sv-SE" sz="1100" u="none" strike="noStrike" dirty="0" err="1">
                          <a:effectLst/>
                        </a:rPr>
                        <a:t>st</a:t>
                      </a:r>
                      <a:endParaRPr lang="sv-SE" sz="1100" b="0" i="0" u="none" strike="noStrike" dirty="0">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4002605144"/>
                  </a:ext>
                </a:extLst>
              </a:tr>
            </a:tbl>
          </a:graphicData>
        </a:graphic>
      </p:graphicFrame>
      <p:graphicFrame>
        <p:nvGraphicFramePr>
          <p:cNvPr id="12" name="Tabell 11">
            <a:extLst>
              <a:ext uri="{FF2B5EF4-FFF2-40B4-BE49-F238E27FC236}">
                <a16:creationId xmlns:a16="http://schemas.microsoft.com/office/drawing/2014/main" id="{F3040C46-FCAB-46AD-FA5F-AC0E6CC3A6EC}"/>
              </a:ext>
            </a:extLst>
          </p:cNvPr>
          <p:cNvGraphicFramePr>
            <a:graphicFrameLocks noGrp="1"/>
          </p:cNvGraphicFramePr>
          <p:nvPr>
            <p:extLst>
              <p:ext uri="{D42A27DB-BD31-4B8C-83A1-F6EECF244321}">
                <p14:modId xmlns:p14="http://schemas.microsoft.com/office/powerpoint/2010/main" val="1095627383"/>
              </p:ext>
            </p:extLst>
          </p:nvPr>
        </p:nvGraphicFramePr>
        <p:xfrm>
          <a:off x="7330746" y="3942927"/>
          <a:ext cx="2895600" cy="914400"/>
        </p:xfrm>
        <a:graphic>
          <a:graphicData uri="http://schemas.openxmlformats.org/drawingml/2006/table">
            <a:tbl>
              <a:tblPr>
                <a:tableStyleId>{5C22544A-7EE6-4342-B048-85BDC9FD1C3A}</a:tableStyleId>
              </a:tblPr>
              <a:tblGrid>
                <a:gridCol w="1663700">
                  <a:extLst>
                    <a:ext uri="{9D8B030D-6E8A-4147-A177-3AD203B41FA5}">
                      <a16:colId xmlns:a16="http://schemas.microsoft.com/office/drawing/2014/main" val="725924028"/>
                    </a:ext>
                  </a:extLst>
                </a:gridCol>
                <a:gridCol w="685800">
                  <a:extLst>
                    <a:ext uri="{9D8B030D-6E8A-4147-A177-3AD203B41FA5}">
                      <a16:colId xmlns:a16="http://schemas.microsoft.com/office/drawing/2014/main" val="872055007"/>
                    </a:ext>
                  </a:extLst>
                </a:gridCol>
                <a:gridCol w="546100">
                  <a:extLst>
                    <a:ext uri="{9D8B030D-6E8A-4147-A177-3AD203B41FA5}">
                      <a16:colId xmlns:a16="http://schemas.microsoft.com/office/drawing/2014/main" val="3233346125"/>
                    </a:ext>
                  </a:extLst>
                </a:gridCol>
              </a:tblGrid>
              <a:tr h="180975">
                <a:tc>
                  <a:txBody>
                    <a:bodyPr/>
                    <a:lstStyle/>
                    <a:p>
                      <a:pPr algn="l" fontAlgn="ctr"/>
                      <a:r>
                        <a:rPr lang="sv-SE" sz="1100" b="1" u="sng" strike="noStrike" dirty="0">
                          <a:effectLst/>
                        </a:rPr>
                        <a:t>Katrineholm</a:t>
                      </a:r>
                      <a:endParaRPr lang="sv-SE" sz="1100" b="1" i="0" u="sng"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Storlek </a:t>
                      </a:r>
                      <a:endParaRPr lang="sv-SE" sz="1100" b="1"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Antal</a:t>
                      </a:r>
                      <a:endParaRPr lang="sv-SE" sz="1100" b="1" i="0" u="none" strike="noStrike">
                        <a:solidFill>
                          <a:srgbClr val="000000"/>
                        </a:solidFill>
                        <a:effectLst/>
                        <a:latin typeface="D-DIN Exp" panose="020B0504020202030204" pitchFamily="34" charset="0"/>
                      </a:endParaRPr>
                    </a:p>
                  </a:txBody>
                  <a:tcPr marL="9525" marR="9525" marT="9525" marB="0" anchor="ctr">
                    <a:solidFill>
                      <a:schemeClr val="bg1"/>
                    </a:solidFill>
                  </a:tcPr>
                </a:tc>
                <a:extLst>
                  <a:ext uri="{0D108BD9-81ED-4DB2-BD59-A6C34878D82A}">
                    <a16:rowId xmlns:a16="http://schemas.microsoft.com/office/drawing/2014/main" val="1660468451"/>
                  </a:ext>
                </a:extLst>
              </a:tr>
              <a:tr h="180975">
                <a:tc>
                  <a:txBody>
                    <a:bodyPr/>
                    <a:lstStyle/>
                    <a:p>
                      <a:pPr algn="l" fontAlgn="ctr"/>
                      <a:r>
                        <a:rPr lang="sv-SE" sz="1100" u="none" strike="noStrike">
                          <a:effectLst/>
                        </a:rPr>
                        <a:t>Backavägen  </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Qn 2,5</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116 st</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extLst>
                  <a:ext uri="{0D108BD9-81ED-4DB2-BD59-A6C34878D82A}">
                    <a16:rowId xmlns:a16="http://schemas.microsoft.com/office/drawing/2014/main" val="3945806787"/>
                  </a:ext>
                </a:extLst>
              </a:tr>
              <a:tr h="190500">
                <a:tc>
                  <a:txBody>
                    <a:bodyPr/>
                    <a:lstStyle/>
                    <a:p>
                      <a:pPr algn="l" fontAlgn="ctr"/>
                      <a:r>
                        <a:rPr lang="en-US" sz="1100" u="none" strike="noStrike">
                          <a:effectLst/>
                        </a:rPr>
                        <a:t>Strandens Samfällighet</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b"/>
                      <a:r>
                        <a:rPr lang="sv-SE" sz="1100" u="none" strike="noStrike">
                          <a:effectLst/>
                        </a:rPr>
                        <a:t> </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tc>
                  <a:txBody>
                    <a:bodyPr/>
                    <a:lstStyle/>
                    <a:p>
                      <a:pPr algn="l" fontAlgn="b"/>
                      <a:r>
                        <a:rPr lang="sv-SE" sz="1100" u="none" strike="noStrike">
                          <a:effectLst/>
                        </a:rPr>
                        <a:t> </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235613541"/>
                  </a:ext>
                </a:extLst>
              </a:tr>
              <a:tr h="180975">
                <a:tc>
                  <a:txBody>
                    <a:bodyPr/>
                    <a:lstStyle/>
                    <a:p>
                      <a:pPr algn="l" fontAlgn="ctr"/>
                      <a:r>
                        <a:rPr lang="en-US" sz="1100" u="none" strike="noStrike" dirty="0" err="1">
                          <a:effectLst/>
                        </a:rPr>
                        <a:t>Svartbäcksvägen</a:t>
                      </a:r>
                      <a:r>
                        <a:rPr lang="en-US" sz="1100" u="none" strike="noStrike" dirty="0">
                          <a:effectLst/>
                        </a:rPr>
                        <a:t> mb</a:t>
                      </a:r>
                      <a:endParaRPr lang="sv-SE" sz="1100" b="0"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Qn 6,0</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6 st</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extLst>
                  <a:ext uri="{0D108BD9-81ED-4DB2-BD59-A6C34878D82A}">
                    <a16:rowId xmlns:a16="http://schemas.microsoft.com/office/drawing/2014/main" val="1007986620"/>
                  </a:ext>
                </a:extLst>
              </a:tr>
              <a:tr h="180975">
                <a:tc>
                  <a:txBody>
                    <a:bodyPr/>
                    <a:lstStyle/>
                    <a:p>
                      <a:pPr algn="l" fontAlgn="ctr"/>
                      <a:r>
                        <a:rPr lang="sv-SE" sz="1100" u="none" strike="noStrike">
                          <a:effectLst/>
                        </a:rPr>
                        <a:t>Sjöholms skola mb </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u="none" strike="noStrike">
                          <a:effectLst/>
                        </a:rPr>
                        <a:t>Qn 2,5                    </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b"/>
                      <a:r>
                        <a:rPr lang="sv-SE" sz="1100" u="none" strike="noStrike" dirty="0">
                          <a:effectLst/>
                        </a:rPr>
                        <a:t>1 </a:t>
                      </a:r>
                      <a:r>
                        <a:rPr lang="sv-SE" sz="1100" u="none" strike="noStrike" dirty="0" err="1">
                          <a:effectLst/>
                        </a:rPr>
                        <a:t>st</a:t>
                      </a:r>
                      <a:endParaRPr lang="sv-SE" sz="1100" b="0" i="0" u="none" strike="noStrike" dirty="0">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1056297512"/>
                  </a:ext>
                </a:extLst>
              </a:tr>
            </a:tbl>
          </a:graphicData>
        </a:graphic>
      </p:graphicFrame>
      <p:graphicFrame>
        <p:nvGraphicFramePr>
          <p:cNvPr id="13" name="Tabell 12">
            <a:extLst>
              <a:ext uri="{FF2B5EF4-FFF2-40B4-BE49-F238E27FC236}">
                <a16:creationId xmlns:a16="http://schemas.microsoft.com/office/drawing/2014/main" id="{3410C1C3-4A81-1E8D-7BB4-60CEBE9E1186}"/>
              </a:ext>
            </a:extLst>
          </p:cNvPr>
          <p:cNvGraphicFramePr>
            <a:graphicFrameLocks noGrp="1"/>
          </p:cNvGraphicFramePr>
          <p:nvPr>
            <p:extLst>
              <p:ext uri="{D42A27DB-BD31-4B8C-83A1-F6EECF244321}">
                <p14:modId xmlns:p14="http://schemas.microsoft.com/office/powerpoint/2010/main" val="2501471510"/>
              </p:ext>
            </p:extLst>
          </p:nvPr>
        </p:nvGraphicFramePr>
        <p:xfrm>
          <a:off x="661988" y="3932163"/>
          <a:ext cx="2362200" cy="723900"/>
        </p:xfrm>
        <a:graphic>
          <a:graphicData uri="http://schemas.openxmlformats.org/drawingml/2006/table">
            <a:tbl>
              <a:tblPr>
                <a:tableStyleId>{5C22544A-7EE6-4342-B048-85BDC9FD1C3A}</a:tableStyleId>
              </a:tblPr>
              <a:tblGrid>
                <a:gridCol w="1130300">
                  <a:extLst>
                    <a:ext uri="{9D8B030D-6E8A-4147-A177-3AD203B41FA5}">
                      <a16:colId xmlns:a16="http://schemas.microsoft.com/office/drawing/2014/main" val="2747206892"/>
                    </a:ext>
                  </a:extLst>
                </a:gridCol>
                <a:gridCol w="685800">
                  <a:extLst>
                    <a:ext uri="{9D8B030D-6E8A-4147-A177-3AD203B41FA5}">
                      <a16:colId xmlns:a16="http://schemas.microsoft.com/office/drawing/2014/main" val="2891255962"/>
                    </a:ext>
                  </a:extLst>
                </a:gridCol>
                <a:gridCol w="546100">
                  <a:extLst>
                    <a:ext uri="{9D8B030D-6E8A-4147-A177-3AD203B41FA5}">
                      <a16:colId xmlns:a16="http://schemas.microsoft.com/office/drawing/2014/main" val="3440315394"/>
                    </a:ext>
                  </a:extLst>
                </a:gridCol>
              </a:tblGrid>
              <a:tr h="180975">
                <a:tc>
                  <a:txBody>
                    <a:bodyPr/>
                    <a:lstStyle/>
                    <a:p>
                      <a:pPr algn="l" fontAlgn="ctr"/>
                      <a:r>
                        <a:rPr lang="sv-SE" sz="1100" b="1" u="sng" strike="noStrike" dirty="0">
                          <a:effectLst/>
                        </a:rPr>
                        <a:t>Vingåker </a:t>
                      </a:r>
                      <a:endParaRPr lang="sv-SE" sz="1100" b="1" i="0" u="sng"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b="0" u="none" strike="noStrike">
                          <a:effectLst/>
                        </a:rPr>
                        <a:t>Storlek </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b="0" u="none" strike="noStrike">
                          <a:effectLst/>
                        </a:rPr>
                        <a:t>Antal</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extLst>
                  <a:ext uri="{0D108BD9-81ED-4DB2-BD59-A6C34878D82A}">
                    <a16:rowId xmlns:a16="http://schemas.microsoft.com/office/drawing/2014/main" val="1906377952"/>
                  </a:ext>
                </a:extLst>
              </a:tr>
              <a:tr h="180975">
                <a:tc>
                  <a:txBody>
                    <a:bodyPr/>
                    <a:lstStyle/>
                    <a:p>
                      <a:pPr algn="l" fontAlgn="ctr"/>
                      <a:r>
                        <a:rPr lang="sv-SE" sz="1100" b="0" u="none" strike="noStrike" dirty="0">
                          <a:effectLst/>
                        </a:rPr>
                        <a:t>Annedalsgatan</a:t>
                      </a:r>
                      <a:endParaRPr lang="sv-SE" sz="1100" b="0"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b="0" u="none" strike="noStrike">
                          <a:effectLst/>
                        </a:rPr>
                        <a:t>Qn 2,5 </a:t>
                      </a:r>
                      <a:endParaRPr lang="sv-SE" sz="1100" b="0" i="0" u="none" strike="noStrike">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ctr"/>
                      <a:r>
                        <a:rPr lang="sv-SE" sz="1100" b="0" u="none" strike="noStrike" dirty="0">
                          <a:effectLst/>
                        </a:rPr>
                        <a:t>92 </a:t>
                      </a:r>
                      <a:r>
                        <a:rPr lang="sv-SE" sz="1100" b="0" u="none" strike="noStrike" dirty="0" err="1">
                          <a:effectLst/>
                        </a:rPr>
                        <a:t>st</a:t>
                      </a:r>
                      <a:endParaRPr lang="sv-SE" sz="1100" b="0"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extLst>
                  <a:ext uri="{0D108BD9-81ED-4DB2-BD59-A6C34878D82A}">
                    <a16:rowId xmlns:a16="http://schemas.microsoft.com/office/drawing/2014/main" val="4088711776"/>
                  </a:ext>
                </a:extLst>
              </a:tr>
              <a:tr h="180975">
                <a:tc>
                  <a:txBody>
                    <a:bodyPr/>
                    <a:lstStyle/>
                    <a:p>
                      <a:pPr algn="l" fontAlgn="ctr"/>
                      <a:r>
                        <a:rPr lang="sv-SE" sz="1100" b="0" u="none" strike="noStrike" dirty="0">
                          <a:effectLst/>
                        </a:rPr>
                        <a:t>Hansjögatan</a:t>
                      </a:r>
                      <a:endParaRPr lang="sv-SE" sz="1100" b="0"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b"/>
                      <a:r>
                        <a:rPr lang="sv-SE" sz="1100" b="0" u="none" strike="noStrike" dirty="0">
                          <a:effectLst/>
                        </a:rPr>
                        <a:t> </a:t>
                      </a:r>
                      <a:endParaRPr lang="sv-SE" sz="1100" b="0" i="0" u="none" strike="noStrike" dirty="0">
                        <a:solidFill>
                          <a:srgbClr val="000000"/>
                        </a:solidFill>
                        <a:effectLst/>
                        <a:latin typeface="D-DIN Exp" panose="020B0504020202030204" pitchFamily="34" charset="0"/>
                      </a:endParaRPr>
                    </a:p>
                  </a:txBody>
                  <a:tcPr marL="9525" marR="9525" marT="9525" marB="0" anchor="b">
                    <a:solidFill>
                      <a:schemeClr val="bg1"/>
                    </a:solidFill>
                  </a:tcPr>
                </a:tc>
                <a:tc>
                  <a:txBody>
                    <a:bodyPr/>
                    <a:lstStyle/>
                    <a:p>
                      <a:pPr algn="l" fontAlgn="b"/>
                      <a:r>
                        <a:rPr lang="sv-SE" sz="1100" b="0" u="none" strike="noStrike">
                          <a:effectLst/>
                        </a:rPr>
                        <a:t> </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1062835871"/>
                  </a:ext>
                </a:extLst>
              </a:tr>
              <a:tr h="180975">
                <a:tc>
                  <a:txBody>
                    <a:bodyPr/>
                    <a:lstStyle/>
                    <a:p>
                      <a:pPr algn="l" fontAlgn="ctr"/>
                      <a:r>
                        <a:rPr lang="sv-SE" sz="1100" b="0" u="none" strike="noStrike" dirty="0">
                          <a:effectLst/>
                        </a:rPr>
                        <a:t>Östergårdsgatan</a:t>
                      </a:r>
                      <a:endParaRPr lang="sv-SE" sz="1100" b="0" i="0" u="none" strike="noStrike" dirty="0">
                        <a:solidFill>
                          <a:srgbClr val="000000"/>
                        </a:solidFill>
                        <a:effectLst/>
                        <a:latin typeface="D-DIN Exp" panose="020B0504020202030204" pitchFamily="34" charset="0"/>
                      </a:endParaRPr>
                    </a:p>
                  </a:txBody>
                  <a:tcPr marL="9525" marR="9525" marT="9525" marB="0" anchor="ctr">
                    <a:solidFill>
                      <a:schemeClr val="bg1"/>
                    </a:solidFill>
                  </a:tcPr>
                </a:tc>
                <a:tc>
                  <a:txBody>
                    <a:bodyPr/>
                    <a:lstStyle/>
                    <a:p>
                      <a:pPr algn="l" fontAlgn="b"/>
                      <a:r>
                        <a:rPr lang="sv-SE" sz="1100" b="0" u="none" strike="noStrike">
                          <a:effectLst/>
                        </a:rPr>
                        <a:t> </a:t>
                      </a:r>
                      <a:endParaRPr lang="sv-SE" sz="1100" b="0" i="0" u="none" strike="noStrike">
                        <a:solidFill>
                          <a:srgbClr val="000000"/>
                        </a:solidFill>
                        <a:effectLst/>
                        <a:latin typeface="D-DIN Exp" panose="020B0504020202030204" pitchFamily="34" charset="0"/>
                      </a:endParaRPr>
                    </a:p>
                  </a:txBody>
                  <a:tcPr marL="9525" marR="9525" marT="9525" marB="0" anchor="b">
                    <a:solidFill>
                      <a:schemeClr val="bg1"/>
                    </a:solidFill>
                  </a:tcPr>
                </a:tc>
                <a:tc>
                  <a:txBody>
                    <a:bodyPr/>
                    <a:lstStyle/>
                    <a:p>
                      <a:pPr algn="l" fontAlgn="b"/>
                      <a:r>
                        <a:rPr lang="sv-SE" sz="1100" b="0" u="none" strike="noStrike" dirty="0">
                          <a:effectLst/>
                        </a:rPr>
                        <a:t> </a:t>
                      </a:r>
                      <a:endParaRPr lang="sv-SE" sz="1100" b="0" i="0" u="none" strike="noStrike" dirty="0">
                        <a:solidFill>
                          <a:srgbClr val="000000"/>
                        </a:solidFill>
                        <a:effectLst/>
                        <a:latin typeface="D-DIN Exp" panose="020B0504020202030204" pitchFamily="34" charset="0"/>
                      </a:endParaRPr>
                    </a:p>
                  </a:txBody>
                  <a:tcPr marL="9525" marR="9525" marT="9525" marB="0" anchor="b">
                    <a:solidFill>
                      <a:schemeClr val="bg1"/>
                    </a:solidFill>
                  </a:tcPr>
                </a:tc>
                <a:extLst>
                  <a:ext uri="{0D108BD9-81ED-4DB2-BD59-A6C34878D82A}">
                    <a16:rowId xmlns:a16="http://schemas.microsoft.com/office/drawing/2014/main" val="607646835"/>
                  </a:ext>
                </a:extLst>
              </a:tr>
            </a:tbl>
          </a:graphicData>
        </a:graphic>
      </p:graphicFrame>
    </p:spTree>
    <p:extLst>
      <p:ext uri="{BB962C8B-B14F-4D97-AF65-F5344CB8AC3E}">
        <p14:creationId xmlns:p14="http://schemas.microsoft.com/office/powerpoint/2010/main" val="2055175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3B1073-6013-15D2-79D2-BB031F74931E}"/>
              </a:ext>
            </a:extLst>
          </p:cNvPr>
          <p:cNvSpPr>
            <a:spLocks noGrp="1"/>
          </p:cNvSpPr>
          <p:nvPr>
            <p:ph type="title"/>
          </p:nvPr>
        </p:nvSpPr>
        <p:spPr/>
        <p:txBody>
          <a:bodyPr/>
          <a:lstStyle/>
          <a:p>
            <a:r>
              <a:rPr lang="sv-SE" dirty="0"/>
              <a:t>Smarta vattenmätare i siffror</a:t>
            </a:r>
          </a:p>
        </p:txBody>
      </p:sp>
      <p:pic>
        <p:nvPicPr>
          <p:cNvPr id="6" name="Platshållare för bild 5" descr="En bild som visar person, klädsel, inomhus, hushållsapparat&#10;&#10;Automatiskt genererad beskrivning">
            <a:extLst>
              <a:ext uri="{FF2B5EF4-FFF2-40B4-BE49-F238E27FC236}">
                <a16:creationId xmlns:a16="http://schemas.microsoft.com/office/drawing/2014/main" id="{585170C4-94AC-48B3-3215-62CBC58687B7}"/>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24999" b="17"/>
          <a:stretch/>
        </p:blipFill>
        <p:spPr>
          <a:xfrm>
            <a:off x="6096000" y="0"/>
            <a:ext cx="6096000" cy="6857999"/>
          </a:xfrm>
        </p:spPr>
      </p:pic>
      <p:sp>
        <p:nvSpPr>
          <p:cNvPr id="10" name="Rektangel: rundade hörn 9">
            <a:extLst>
              <a:ext uri="{FF2B5EF4-FFF2-40B4-BE49-F238E27FC236}">
                <a16:creationId xmlns:a16="http://schemas.microsoft.com/office/drawing/2014/main" id="{30FD906C-5135-0E9A-4395-DEF83D2D1434}"/>
              </a:ext>
            </a:extLst>
          </p:cNvPr>
          <p:cNvSpPr/>
          <p:nvPr/>
        </p:nvSpPr>
        <p:spPr>
          <a:xfrm>
            <a:off x="6639770" y="2529730"/>
            <a:ext cx="5008459" cy="1798537"/>
          </a:xfrm>
          <a:prstGeom prst="roundRect">
            <a:avLst/>
          </a:prstGeom>
          <a:solidFill>
            <a:srgbClr val="92D05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9600" b="1" dirty="0">
                <a:solidFill>
                  <a:schemeClr val="bg1"/>
                </a:solidFill>
                <a:latin typeface="+mj-lt"/>
              </a:rPr>
              <a:t>6 737 </a:t>
            </a:r>
          </a:p>
          <a:p>
            <a:pPr algn="ctr"/>
            <a:r>
              <a:rPr lang="sv-SE" sz="1200" u="sng" dirty="0">
                <a:solidFill>
                  <a:schemeClr val="bg1"/>
                </a:solidFill>
                <a:latin typeface="+mj-lt"/>
              </a:rPr>
              <a:t>Antal godkända</a:t>
            </a:r>
            <a:r>
              <a:rPr lang="sv-SE" sz="1200" dirty="0">
                <a:solidFill>
                  <a:schemeClr val="bg1"/>
                </a:solidFill>
                <a:latin typeface="+mj-lt"/>
              </a:rPr>
              <a:t> vattenmätarplatser november 2024</a:t>
            </a:r>
          </a:p>
          <a:p>
            <a:pPr algn="ctr"/>
            <a:r>
              <a:rPr lang="sv-SE" sz="1400" b="1" dirty="0">
                <a:solidFill>
                  <a:schemeClr val="bg1"/>
                </a:solidFill>
                <a:latin typeface="+mj-lt"/>
              </a:rPr>
              <a:t> </a:t>
            </a:r>
          </a:p>
        </p:txBody>
      </p:sp>
      <p:sp>
        <p:nvSpPr>
          <p:cNvPr id="3" name="Rektangel: rundade hörn 2">
            <a:extLst>
              <a:ext uri="{FF2B5EF4-FFF2-40B4-BE49-F238E27FC236}">
                <a16:creationId xmlns:a16="http://schemas.microsoft.com/office/drawing/2014/main" id="{32F69E96-EAED-BED4-9D67-E02CD6687109}"/>
              </a:ext>
            </a:extLst>
          </p:cNvPr>
          <p:cNvSpPr/>
          <p:nvPr/>
        </p:nvSpPr>
        <p:spPr>
          <a:xfrm>
            <a:off x="6639770" y="555387"/>
            <a:ext cx="5008459" cy="1811893"/>
          </a:xfrm>
          <a:prstGeom prst="roundRect">
            <a:avLst/>
          </a:prstGeom>
          <a:solidFill>
            <a:schemeClr val="accent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9600" b="1" dirty="0">
                <a:solidFill>
                  <a:schemeClr val="bg1"/>
                </a:solidFill>
                <a:latin typeface="+mj-lt"/>
              </a:rPr>
              <a:t>13 124</a:t>
            </a:r>
          </a:p>
          <a:p>
            <a:pPr algn="ctr"/>
            <a:r>
              <a:rPr lang="sv-SE" sz="1200" dirty="0">
                <a:solidFill>
                  <a:schemeClr val="bg1"/>
                </a:solidFill>
                <a:latin typeface="+mj-lt"/>
              </a:rPr>
              <a:t>Kunder i Flen, Katrineholm och Vingåker (</a:t>
            </a:r>
            <a:r>
              <a:rPr lang="sv-SE" sz="1200" dirty="0" err="1">
                <a:solidFill>
                  <a:schemeClr val="bg1"/>
                </a:solidFill>
                <a:latin typeface="+mj-lt"/>
              </a:rPr>
              <a:t>Svaab</a:t>
            </a:r>
            <a:r>
              <a:rPr lang="sv-SE" sz="1200" dirty="0">
                <a:solidFill>
                  <a:schemeClr val="bg1"/>
                </a:solidFill>
                <a:latin typeface="+mj-lt"/>
              </a:rPr>
              <a:t> 2023)</a:t>
            </a:r>
          </a:p>
          <a:p>
            <a:pPr algn="ctr"/>
            <a:r>
              <a:rPr lang="sv-SE" sz="1400" b="1" dirty="0">
                <a:solidFill>
                  <a:schemeClr val="bg1"/>
                </a:solidFill>
                <a:latin typeface="+mj-lt"/>
              </a:rPr>
              <a:t> </a:t>
            </a:r>
          </a:p>
        </p:txBody>
      </p:sp>
      <p:sp>
        <p:nvSpPr>
          <p:cNvPr id="5" name="Rektangel: rundade hörn 4">
            <a:extLst>
              <a:ext uri="{FF2B5EF4-FFF2-40B4-BE49-F238E27FC236}">
                <a16:creationId xmlns:a16="http://schemas.microsoft.com/office/drawing/2014/main" id="{54C2EE74-2F52-3F60-4182-C830C6F37B32}"/>
              </a:ext>
            </a:extLst>
          </p:cNvPr>
          <p:cNvSpPr/>
          <p:nvPr/>
        </p:nvSpPr>
        <p:spPr>
          <a:xfrm>
            <a:off x="6639769" y="4490717"/>
            <a:ext cx="5008459" cy="1798538"/>
          </a:xfrm>
          <a:prstGeom prst="roundRect">
            <a:avLst/>
          </a:prstGeom>
          <a:solidFill>
            <a:srgbClr val="FFC00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9600" b="1" dirty="0">
                <a:solidFill>
                  <a:schemeClr val="bg1"/>
                </a:solidFill>
                <a:latin typeface="+mj-lt"/>
              </a:rPr>
              <a:t>6 387 </a:t>
            </a:r>
          </a:p>
          <a:p>
            <a:pPr algn="ctr"/>
            <a:r>
              <a:rPr lang="sv-SE" sz="1200" u="sng" dirty="0">
                <a:solidFill>
                  <a:schemeClr val="bg1"/>
                </a:solidFill>
                <a:latin typeface="+mj-lt"/>
              </a:rPr>
              <a:t>Antal icke godkända</a:t>
            </a:r>
            <a:r>
              <a:rPr lang="sv-SE" sz="1200" dirty="0">
                <a:solidFill>
                  <a:schemeClr val="bg1"/>
                </a:solidFill>
                <a:latin typeface="+mj-lt"/>
              </a:rPr>
              <a:t> vattenmätarplatser november 2024</a:t>
            </a:r>
          </a:p>
          <a:p>
            <a:pPr algn="ctr"/>
            <a:r>
              <a:rPr lang="sv-SE" sz="1400" b="1" dirty="0">
                <a:solidFill>
                  <a:schemeClr val="bg1"/>
                </a:solidFill>
                <a:latin typeface="+mj-lt"/>
              </a:rPr>
              <a:t> </a:t>
            </a:r>
          </a:p>
        </p:txBody>
      </p:sp>
      <p:sp>
        <p:nvSpPr>
          <p:cNvPr id="7" name="Platshållare för text 8">
            <a:extLst>
              <a:ext uri="{FF2B5EF4-FFF2-40B4-BE49-F238E27FC236}">
                <a16:creationId xmlns:a16="http://schemas.microsoft.com/office/drawing/2014/main" id="{C209875E-AECA-77AE-B297-6C72CC8C6090}"/>
              </a:ext>
            </a:extLst>
          </p:cNvPr>
          <p:cNvSpPr txBox="1">
            <a:spLocks/>
          </p:cNvSpPr>
          <p:nvPr/>
        </p:nvSpPr>
        <p:spPr>
          <a:xfrm>
            <a:off x="705532" y="1627547"/>
            <a:ext cx="3231918" cy="457996"/>
          </a:xfrm>
          <a:prstGeom prst="rect">
            <a:avLst/>
          </a:prstGeom>
        </p:spPr>
        <p:txBody>
          <a:bodyPr/>
          <a:lstStyle>
            <a:lvl1pPr marL="0" indent="0" algn="l" defTabSz="914400" rtl="0" eaLnBrk="1" latinLnBrk="0" hangingPunct="1">
              <a:lnSpc>
                <a:spcPct val="90000"/>
              </a:lnSpc>
              <a:spcBef>
                <a:spcPts val="1000"/>
              </a:spcBef>
              <a:buFontTx/>
              <a:buNone/>
              <a:defRPr sz="4800" kern="1200">
                <a:solidFill>
                  <a:srgbClr val="00519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3200" dirty="0"/>
              <a:t>∽2 000 </a:t>
            </a:r>
            <a:r>
              <a:rPr lang="sv-SE" sz="3200" dirty="0" err="1"/>
              <a:t>st</a:t>
            </a:r>
            <a:endParaRPr lang="sv-SE" sz="3200" dirty="0"/>
          </a:p>
        </p:txBody>
      </p:sp>
      <p:sp>
        <p:nvSpPr>
          <p:cNvPr id="8" name="Platshållare för text 9">
            <a:extLst>
              <a:ext uri="{FF2B5EF4-FFF2-40B4-BE49-F238E27FC236}">
                <a16:creationId xmlns:a16="http://schemas.microsoft.com/office/drawing/2014/main" id="{7D24C05A-7396-1F1B-7247-0EC9627C2252}"/>
              </a:ext>
            </a:extLst>
          </p:cNvPr>
          <p:cNvSpPr txBox="1">
            <a:spLocks/>
          </p:cNvSpPr>
          <p:nvPr/>
        </p:nvSpPr>
        <p:spPr>
          <a:xfrm>
            <a:off x="705532" y="2720873"/>
            <a:ext cx="3231918" cy="457996"/>
          </a:xfrm>
          <a:prstGeom prst="rect">
            <a:avLst/>
          </a:prstGeom>
        </p:spPr>
        <p:txBody>
          <a:bodyPr/>
          <a:lstStyle>
            <a:lvl1pPr marL="0" indent="0" algn="l" defTabSz="914400" rtl="0" eaLnBrk="1" latinLnBrk="0" hangingPunct="1">
              <a:lnSpc>
                <a:spcPct val="90000"/>
              </a:lnSpc>
              <a:spcBef>
                <a:spcPts val="1000"/>
              </a:spcBef>
              <a:buFontTx/>
              <a:buNone/>
              <a:defRPr sz="4800" kern="1200">
                <a:solidFill>
                  <a:srgbClr val="00519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3200" dirty="0"/>
              <a:t>∽300 </a:t>
            </a:r>
            <a:r>
              <a:rPr lang="sv-SE" sz="3200" dirty="0" err="1"/>
              <a:t>st</a:t>
            </a:r>
            <a:endParaRPr lang="sv-SE" sz="3200" dirty="0"/>
          </a:p>
        </p:txBody>
      </p:sp>
      <p:sp>
        <p:nvSpPr>
          <p:cNvPr id="9" name="Platshållare för text 10">
            <a:extLst>
              <a:ext uri="{FF2B5EF4-FFF2-40B4-BE49-F238E27FC236}">
                <a16:creationId xmlns:a16="http://schemas.microsoft.com/office/drawing/2014/main" id="{9F19B6D3-ADA5-BEAA-B127-EE04067E3F85}"/>
              </a:ext>
            </a:extLst>
          </p:cNvPr>
          <p:cNvSpPr txBox="1">
            <a:spLocks/>
          </p:cNvSpPr>
          <p:nvPr/>
        </p:nvSpPr>
        <p:spPr>
          <a:xfrm>
            <a:off x="709140" y="3895006"/>
            <a:ext cx="3231918" cy="457996"/>
          </a:xfrm>
          <a:prstGeom prst="rect">
            <a:avLst/>
          </a:prstGeom>
        </p:spPr>
        <p:txBody>
          <a:bodyPr/>
          <a:lstStyle>
            <a:lvl1pPr marL="0" indent="0" algn="l" defTabSz="914400" rtl="0" eaLnBrk="1" latinLnBrk="0" hangingPunct="1">
              <a:lnSpc>
                <a:spcPct val="90000"/>
              </a:lnSpc>
              <a:spcBef>
                <a:spcPts val="1000"/>
              </a:spcBef>
              <a:buFontTx/>
              <a:buNone/>
              <a:defRPr sz="4800" kern="1200">
                <a:solidFill>
                  <a:srgbClr val="00519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3200" dirty="0"/>
              <a:t>2026-12-31</a:t>
            </a:r>
          </a:p>
        </p:txBody>
      </p:sp>
      <p:sp>
        <p:nvSpPr>
          <p:cNvPr id="11" name="Platshållare för text 11">
            <a:extLst>
              <a:ext uri="{FF2B5EF4-FFF2-40B4-BE49-F238E27FC236}">
                <a16:creationId xmlns:a16="http://schemas.microsoft.com/office/drawing/2014/main" id="{AEF8A92F-0271-183C-638C-FCB168C0BAD9}"/>
              </a:ext>
            </a:extLst>
          </p:cNvPr>
          <p:cNvSpPr txBox="1">
            <a:spLocks/>
          </p:cNvSpPr>
          <p:nvPr/>
        </p:nvSpPr>
        <p:spPr>
          <a:xfrm>
            <a:off x="705531" y="2107867"/>
            <a:ext cx="3849052" cy="457996"/>
          </a:xfrm>
          <a:prstGeom prst="rect">
            <a:avLst/>
          </a:prstGeom>
        </p:spPr>
        <p:txBody>
          <a:bodyPr/>
          <a:lstStyle>
            <a:lvl1pPr marL="0" indent="0" algn="l" defTabSz="914400" rtl="0" eaLnBrk="1" latinLnBrk="0" hangingPunct="1">
              <a:lnSpc>
                <a:spcPct val="90000"/>
              </a:lnSpc>
              <a:spcBef>
                <a:spcPts val="1000"/>
              </a:spcBef>
              <a:buFontTx/>
              <a:buNone/>
              <a:defRPr sz="4800" kern="1200">
                <a:solidFill>
                  <a:srgbClr val="00519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t>Mätarplatser som behöver åtgärd</a:t>
            </a:r>
          </a:p>
        </p:txBody>
      </p:sp>
      <p:sp>
        <p:nvSpPr>
          <p:cNvPr id="12" name="Platshållare för text 12">
            <a:extLst>
              <a:ext uri="{FF2B5EF4-FFF2-40B4-BE49-F238E27FC236}">
                <a16:creationId xmlns:a16="http://schemas.microsoft.com/office/drawing/2014/main" id="{E6813BB3-02CC-5CEB-90EA-D96007419416}"/>
              </a:ext>
            </a:extLst>
          </p:cNvPr>
          <p:cNvSpPr txBox="1">
            <a:spLocks/>
          </p:cNvSpPr>
          <p:nvPr/>
        </p:nvSpPr>
        <p:spPr>
          <a:xfrm>
            <a:off x="705531" y="3200002"/>
            <a:ext cx="3761965" cy="457996"/>
          </a:xfrm>
          <a:prstGeom prst="rect">
            <a:avLst/>
          </a:prstGeom>
        </p:spPr>
        <p:txBody>
          <a:bodyPr/>
          <a:lstStyle>
            <a:lvl1pPr marL="0" indent="0" algn="l" defTabSz="914400" rtl="0" eaLnBrk="1" latinLnBrk="0" hangingPunct="1">
              <a:lnSpc>
                <a:spcPct val="90000"/>
              </a:lnSpc>
              <a:spcBef>
                <a:spcPts val="1000"/>
              </a:spcBef>
              <a:buFontTx/>
              <a:buNone/>
              <a:defRPr sz="4800" kern="1200">
                <a:solidFill>
                  <a:srgbClr val="00519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t>Servisventiler som behöver bytas</a:t>
            </a:r>
          </a:p>
        </p:txBody>
      </p:sp>
      <p:sp>
        <p:nvSpPr>
          <p:cNvPr id="13" name="Platshållare för text 13">
            <a:extLst>
              <a:ext uri="{FF2B5EF4-FFF2-40B4-BE49-F238E27FC236}">
                <a16:creationId xmlns:a16="http://schemas.microsoft.com/office/drawing/2014/main" id="{4330F3E3-DA68-68BC-C07D-B9D29B28D84D}"/>
              </a:ext>
            </a:extLst>
          </p:cNvPr>
          <p:cNvSpPr txBox="1">
            <a:spLocks/>
          </p:cNvSpPr>
          <p:nvPr/>
        </p:nvSpPr>
        <p:spPr>
          <a:xfrm>
            <a:off x="709140" y="4374135"/>
            <a:ext cx="3231918" cy="457996"/>
          </a:xfrm>
          <a:prstGeom prst="rect">
            <a:avLst/>
          </a:prstGeom>
        </p:spPr>
        <p:txBody>
          <a:bodyPr/>
          <a:lstStyle>
            <a:lvl1pPr marL="0" indent="0" algn="l" defTabSz="914400" rtl="0" eaLnBrk="1" latinLnBrk="0" hangingPunct="1">
              <a:lnSpc>
                <a:spcPct val="90000"/>
              </a:lnSpc>
              <a:spcBef>
                <a:spcPts val="1000"/>
              </a:spcBef>
              <a:buFontTx/>
              <a:buNone/>
              <a:defRPr sz="4800" kern="1200">
                <a:solidFill>
                  <a:srgbClr val="00519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t>Slutdatum för projektet</a:t>
            </a:r>
          </a:p>
        </p:txBody>
      </p:sp>
    </p:spTree>
    <p:extLst>
      <p:ext uri="{BB962C8B-B14F-4D97-AF65-F5344CB8AC3E}">
        <p14:creationId xmlns:p14="http://schemas.microsoft.com/office/powerpoint/2010/main" val="2417848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AFFDC-ED10-3527-BF14-95C06B8E57F1}"/>
            </a:ext>
          </a:extLst>
        </p:cNvPr>
        <p:cNvGrpSpPr/>
        <p:nvPr/>
      </p:nvGrpSpPr>
      <p:grpSpPr>
        <a:xfrm>
          <a:off x="0" y="0"/>
          <a:ext cx="0" cy="0"/>
          <a:chOff x="0" y="0"/>
          <a:chExt cx="0" cy="0"/>
        </a:xfrm>
      </p:grpSpPr>
      <p:pic>
        <p:nvPicPr>
          <p:cNvPr id="5" name="Bildobjekt 4" descr="En bild som visar gräs, utomhus, moln, himmel&#10;&#10;Automatiskt genererad beskrivning">
            <a:extLst>
              <a:ext uri="{FF2B5EF4-FFF2-40B4-BE49-F238E27FC236}">
                <a16:creationId xmlns:a16="http://schemas.microsoft.com/office/drawing/2014/main" id="{9E38703B-7118-3BE9-5A7D-A400E3A8DB72}"/>
              </a:ext>
            </a:extLst>
          </p:cNvPr>
          <p:cNvPicPr>
            <a:picLocks noChangeAspect="1"/>
          </p:cNvPicPr>
          <p:nvPr/>
        </p:nvPicPr>
        <p:blipFill rotWithShape="1">
          <a:blip r:embed="rId3">
            <a:extLst>
              <a:ext uri="{28A0092B-C50C-407E-A947-70E740481C1C}">
                <a14:useLocalDpi xmlns:a14="http://schemas.microsoft.com/office/drawing/2010/main" val="0"/>
              </a:ext>
            </a:extLst>
          </a:blip>
          <a:srcRect b="15570"/>
          <a:stretch/>
        </p:blipFill>
        <p:spPr>
          <a:xfrm>
            <a:off x="0" y="-1"/>
            <a:ext cx="12192000" cy="6858001"/>
          </a:xfrm>
          <a:prstGeom prst="rect">
            <a:avLst/>
          </a:prstGeom>
        </p:spPr>
      </p:pic>
      <p:sp>
        <p:nvSpPr>
          <p:cNvPr id="6" name="Rektangel: rundade hörn 5">
            <a:extLst>
              <a:ext uri="{FF2B5EF4-FFF2-40B4-BE49-F238E27FC236}">
                <a16:creationId xmlns:a16="http://schemas.microsoft.com/office/drawing/2014/main" id="{ABEE2C58-4497-7779-4479-8FAB1FB39706}"/>
              </a:ext>
            </a:extLst>
          </p:cNvPr>
          <p:cNvSpPr/>
          <p:nvPr/>
        </p:nvSpPr>
        <p:spPr>
          <a:xfrm>
            <a:off x="661988" y="1255046"/>
            <a:ext cx="5924400" cy="2706065"/>
          </a:xfrm>
          <a:prstGeom prst="roundRect">
            <a:avLst>
              <a:gd name="adj" fmla="val 10871"/>
            </a:avLst>
          </a:prstGeom>
          <a:solidFill>
            <a:schemeClr val="accent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800100" lvl="1" indent="-342900">
              <a:buFont typeface="+mj-lt"/>
              <a:buAutoNum type="arabicPeriod"/>
            </a:pPr>
            <a:r>
              <a:rPr lang="sv-SE" dirty="0">
                <a:solidFill>
                  <a:schemeClr val="bg1"/>
                </a:solidFill>
              </a:rPr>
              <a:t>Varumärkesintroduktion</a:t>
            </a:r>
          </a:p>
          <a:p>
            <a:pPr marL="800100" lvl="1" indent="-342900">
              <a:buFont typeface="+mj-lt"/>
              <a:buAutoNum type="arabicPeriod"/>
            </a:pPr>
            <a:r>
              <a:rPr lang="sv-SE" dirty="0">
                <a:solidFill>
                  <a:schemeClr val="bg1"/>
                </a:solidFill>
              </a:rPr>
              <a:t>Dialogmöte rörbranschen</a:t>
            </a:r>
          </a:p>
          <a:p>
            <a:pPr marL="800100" lvl="1" indent="-342900">
              <a:buFont typeface="+mj-lt"/>
              <a:buAutoNum type="arabicPeriod"/>
            </a:pPr>
            <a:r>
              <a:rPr lang="sv-SE" dirty="0">
                <a:solidFill>
                  <a:schemeClr val="bg1"/>
                </a:solidFill>
              </a:rPr>
              <a:t>Utskick: Se över din mätarplats (pilot)</a:t>
            </a:r>
          </a:p>
          <a:p>
            <a:pPr marL="800100" lvl="1" indent="-342900">
              <a:buFont typeface="+mj-lt"/>
              <a:buAutoNum type="arabicPeriod"/>
            </a:pPr>
            <a:r>
              <a:rPr lang="sv-SE" dirty="0">
                <a:solidFill>
                  <a:schemeClr val="bg1"/>
                </a:solidFill>
              </a:rPr>
              <a:t>Avisering: Nu byter vi till smart vattenmätare</a:t>
            </a:r>
          </a:p>
          <a:p>
            <a:pPr marL="800100" lvl="1" indent="-342900">
              <a:buFont typeface="+mj-lt"/>
              <a:buAutoNum type="arabicPeriod"/>
            </a:pPr>
            <a:r>
              <a:rPr lang="sv-SE" dirty="0">
                <a:solidFill>
                  <a:schemeClr val="bg1"/>
                </a:solidFill>
              </a:rPr>
              <a:t>Folder: Din nya smarta vattenmätare</a:t>
            </a:r>
          </a:p>
          <a:p>
            <a:pPr marL="800100" lvl="1" indent="-342900">
              <a:buFont typeface="+mj-lt"/>
              <a:buAutoNum type="arabicPeriod"/>
            </a:pPr>
            <a:r>
              <a:rPr lang="sv-SE" dirty="0">
                <a:solidFill>
                  <a:schemeClr val="bg1"/>
                </a:solidFill>
              </a:rPr>
              <a:t>Användarmanual (</a:t>
            </a:r>
            <a:r>
              <a:rPr lang="sv-SE" dirty="0" err="1">
                <a:solidFill>
                  <a:schemeClr val="bg1"/>
                </a:solidFill>
              </a:rPr>
              <a:t>Kamstrup</a:t>
            </a:r>
            <a:r>
              <a:rPr lang="sv-SE" dirty="0">
                <a:solidFill>
                  <a:schemeClr val="bg1"/>
                </a:solidFill>
              </a:rPr>
              <a:t>)</a:t>
            </a:r>
          </a:p>
          <a:p>
            <a:pPr marL="800100" lvl="1" indent="-342900">
              <a:buFont typeface="+mj-lt"/>
              <a:buAutoNum type="arabicPeriod"/>
            </a:pPr>
            <a:r>
              <a:rPr lang="sv-SE" dirty="0">
                <a:solidFill>
                  <a:schemeClr val="bg1"/>
                </a:solidFill>
              </a:rPr>
              <a:t>Info om förgävesbesök och avvikelse</a:t>
            </a:r>
          </a:p>
          <a:p>
            <a:pPr marL="800100" lvl="1" indent="-342900">
              <a:buFont typeface="+mj-lt"/>
              <a:buAutoNum type="arabicPeriod"/>
            </a:pPr>
            <a:endParaRPr lang="sv-SE" b="1" dirty="0">
              <a:solidFill>
                <a:schemeClr val="bg1"/>
              </a:solidFill>
            </a:endParaRPr>
          </a:p>
        </p:txBody>
      </p:sp>
      <p:sp>
        <p:nvSpPr>
          <p:cNvPr id="3" name="Platshållare för text 2">
            <a:extLst>
              <a:ext uri="{FF2B5EF4-FFF2-40B4-BE49-F238E27FC236}">
                <a16:creationId xmlns:a16="http://schemas.microsoft.com/office/drawing/2014/main" id="{7E26E67A-452A-F972-D49B-88B0DD70AFFE}"/>
              </a:ext>
            </a:extLst>
          </p:cNvPr>
          <p:cNvSpPr>
            <a:spLocks noGrp="1"/>
          </p:cNvSpPr>
          <p:nvPr>
            <p:ph type="body" idx="10"/>
          </p:nvPr>
        </p:nvSpPr>
        <p:spPr/>
        <p:txBody>
          <a:bodyPr/>
          <a:lstStyle/>
          <a:p>
            <a:r>
              <a:rPr lang="sv-SE" dirty="0"/>
              <a:t>Kommunikationsaktiviteter, våren 2025</a:t>
            </a:r>
          </a:p>
        </p:txBody>
      </p:sp>
    </p:spTree>
    <p:extLst>
      <p:ext uri="{BB962C8B-B14F-4D97-AF65-F5344CB8AC3E}">
        <p14:creationId xmlns:p14="http://schemas.microsoft.com/office/powerpoint/2010/main" val="308984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032556-DB01-3A12-EB96-905C6B8A321E}"/>
              </a:ext>
            </a:extLst>
          </p:cNvPr>
          <p:cNvSpPr>
            <a:spLocks noGrp="1"/>
          </p:cNvSpPr>
          <p:nvPr>
            <p:ph type="title"/>
          </p:nvPr>
        </p:nvSpPr>
        <p:spPr>
          <a:xfrm>
            <a:off x="698400" y="414000"/>
            <a:ext cx="4511775" cy="921600"/>
          </a:xfrm>
        </p:spPr>
        <p:txBody>
          <a:bodyPr/>
          <a:lstStyle/>
          <a:p>
            <a:r>
              <a:rPr lang="sv-SE" dirty="0"/>
              <a:t>Bra att veta…</a:t>
            </a:r>
          </a:p>
        </p:txBody>
      </p:sp>
      <p:pic>
        <p:nvPicPr>
          <p:cNvPr id="5" name="Platshållare för bild 4">
            <a:extLst>
              <a:ext uri="{FF2B5EF4-FFF2-40B4-BE49-F238E27FC236}">
                <a16:creationId xmlns:a16="http://schemas.microsoft.com/office/drawing/2014/main" id="{F29A9397-CCF4-45D8-F6C6-E6E3B1130118}"/>
              </a:ext>
            </a:extLst>
          </p:cNvPr>
          <p:cNvPicPr>
            <a:picLocks noGrp="1" noChangeAspect="1"/>
          </p:cNvPicPr>
          <p:nvPr>
            <p:ph type="pic" idx="1"/>
          </p:nvPr>
        </p:nvPicPr>
        <p:blipFill>
          <a:blip r:embed="rId3"/>
          <a:srcRect l="24603" r="24603"/>
          <a:stretch>
            <a:fillRect/>
          </a:stretch>
        </p:blipFill>
        <p:spPr>
          <a:prstGeom prst="rect">
            <a:avLst/>
          </a:prstGeom>
        </p:spPr>
      </p:pic>
      <p:sp>
        <p:nvSpPr>
          <p:cNvPr id="4" name="Platshållare för text 3">
            <a:extLst>
              <a:ext uri="{FF2B5EF4-FFF2-40B4-BE49-F238E27FC236}">
                <a16:creationId xmlns:a16="http://schemas.microsoft.com/office/drawing/2014/main" id="{755D18E9-46B3-EBA9-91AA-9E1D7E175339}"/>
              </a:ext>
            </a:extLst>
          </p:cNvPr>
          <p:cNvSpPr>
            <a:spLocks noGrp="1"/>
          </p:cNvSpPr>
          <p:nvPr>
            <p:ph type="body" sz="half" idx="2"/>
          </p:nvPr>
        </p:nvSpPr>
        <p:spPr/>
        <p:txBody>
          <a:bodyPr/>
          <a:lstStyle/>
          <a:p>
            <a:r>
              <a:rPr lang="sv-SE" dirty="0"/>
              <a:t>Våra kommande utskick</a:t>
            </a:r>
          </a:p>
          <a:p>
            <a:r>
              <a:rPr lang="sv-SE" dirty="0"/>
              <a:t>Certifierad VVS-installatör</a:t>
            </a:r>
          </a:p>
          <a:p>
            <a:r>
              <a:rPr lang="sv-SE" dirty="0"/>
              <a:t>Mätarplats utformning – krav 2020</a:t>
            </a:r>
          </a:p>
          <a:p>
            <a:r>
              <a:rPr lang="sv-SE" dirty="0"/>
              <a:t>Argument att ordna sin mätarplats</a:t>
            </a:r>
          </a:p>
          <a:p>
            <a:r>
              <a:rPr lang="sv-SE" dirty="0"/>
              <a:t>Hydrostandard tidsbokningar- Kundservice</a:t>
            </a:r>
          </a:p>
          <a:p>
            <a:r>
              <a:rPr lang="sv-SE" dirty="0"/>
              <a:t>Förgävesbesök</a:t>
            </a:r>
          </a:p>
          <a:p>
            <a:r>
              <a:rPr lang="sv-SE" dirty="0"/>
              <a:t>Schablondebitering och avstängning</a:t>
            </a:r>
          </a:p>
          <a:p>
            <a:r>
              <a:rPr lang="sv-SE" dirty="0"/>
              <a:t>Plombering som bryts</a:t>
            </a:r>
          </a:p>
          <a:p>
            <a:r>
              <a:rPr lang="sv-SE" dirty="0"/>
              <a:t>Ekonomi: Återbetalning för kostnad vid servisavstängning (kvitto)</a:t>
            </a:r>
          </a:p>
          <a:p>
            <a:endParaRPr lang="sv-SE" dirty="0"/>
          </a:p>
          <a:p>
            <a:endParaRPr lang="sv-SE" dirty="0"/>
          </a:p>
        </p:txBody>
      </p:sp>
    </p:spTree>
    <p:extLst>
      <p:ext uri="{BB962C8B-B14F-4D97-AF65-F5344CB8AC3E}">
        <p14:creationId xmlns:p14="http://schemas.microsoft.com/office/powerpoint/2010/main" val="3812181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96969CD6-4FFF-6436-4991-B6E85D8F0984}"/>
              </a:ext>
            </a:extLst>
          </p:cNvPr>
          <p:cNvSpPr>
            <a:spLocks noGrp="1"/>
          </p:cNvSpPr>
          <p:nvPr>
            <p:ph type="body" idx="10"/>
          </p:nvPr>
        </p:nvSpPr>
        <p:spPr/>
        <p:txBody>
          <a:bodyPr/>
          <a:lstStyle/>
          <a:p>
            <a:r>
              <a:rPr lang="sv-SE" dirty="0"/>
              <a:t>Tidplan för utskick</a:t>
            </a:r>
          </a:p>
        </p:txBody>
      </p:sp>
      <p:sp>
        <p:nvSpPr>
          <p:cNvPr id="5" name="Platshållare för text 4">
            <a:extLst>
              <a:ext uri="{FF2B5EF4-FFF2-40B4-BE49-F238E27FC236}">
                <a16:creationId xmlns:a16="http://schemas.microsoft.com/office/drawing/2014/main" id="{06D82CA6-EB46-024B-B2A9-67916CC922C6}"/>
              </a:ext>
            </a:extLst>
          </p:cNvPr>
          <p:cNvSpPr>
            <a:spLocks noGrp="1"/>
          </p:cNvSpPr>
          <p:nvPr>
            <p:ph type="body" sz="half" idx="2"/>
          </p:nvPr>
        </p:nvSpPr>
        <p:spPr>
          <a:xfrm>
            <a:off x="661988" y="1255045"/>
            <a:ext cx="7786800" cy="5103551"/>
          </a:xfrm>
        </p:spPr>
        <p:txBody>
          <a:bodyPr/>
          <a:lstStyle/>
          <a:p>
            <a:pPr marL="0" marR="0" indent="0">
              <a:spcBef>
                <a:spcPts val="0"/>
              </a:spcBef>
              <a:spcAft>
                <a:spcPts val="0"/>
              </a:spcAft>
              <a:buNone/>
            </a:pPr>
            <a:r>
              <a:rPr lang="sv-SE" sz="1800" b="1" dirty="0">
                <a:effectLst/>
                <a:latin typeface="Calibri" panose="020F0502020204030204" pitchFamily="34" charset="0"/>
              </a:rPr>
              <a:t>0: Rörmokarinformation skickas ut v.9</a:t>
            </a:r>
            <a:endParaRPr lang="sv-SE" sz="1800" dirty="0">
              <a:effectLst/>
              <a:latin typeface="Calibri" panose="020F0502020204030204" pitchFamily="34" charset="0"/>
            </a:endParaRPr>
          </a:p>
          <a:p>
            <a:pPr marL="0" marR="0" indent="0">
              <a:spcBef>
                <a:spcPts val="0"/>
              </a:spcBef>
              <a:spcAft>
                <a:spcPts val="0"/>
              </a:spcAft>
              <a:buNone/>
            </a:pPr>
            <a:r>
              <a:rPr lang="sv-SE" sz="1800" dirty="0">
                <a:effectLst/>
                <a:latin typeface="Calibri" panose="020F0502020204030204" pitchFamily="34" charset="0"/>
              </a:rPr>
              <a:t>Tider rörmokare själva får manövrera servisventiler:</a:t>
            </a:r>
          </a:p>
          <a:p>
            <a:pPr marL="0" marR="0" indent="0">
              <a:spcBef>
                <a:spcPts val="0"/>
              </a:spcBef>
              <a:spcAft>
                <a:spcPts val="0"/>
              </a:spcAft>
              <a:buNone/>
            </a:pPr>
            <a:r>
              <a:rPr lang="sv-SE" sz="1800" i="1" dirty="0">
                <a:effectLst/>
                <a:latin typeface="Calibri" panose="020F0502020204030204" pitchFamily="34" charset="0"/>
              </a:rPr>
              <a:t>OBS! Måste följa rutin enligt utskick. </a:t>
            </a:r>
            <a:endParaRPr lang="sv-SE" sz="1800" dirty="0">
              <a:effectLst/>
              <a:latin typeface="Calibri" panose="020F0502020204030204" pitchFamily="34" charset="0"/>
            </a:endParaRPr>
          </a:p>
          <a:p>
            <a:pPr marL="57150" marR="0" indent="0">
              <a:spcBef>
                <a:spcPts val="0"/>
              </a:spcBef>
              <a:spcAft>
                <a:spcPts val="0"/>
              </a:spcAft>
              <a:buNone/>
            </a:pPr>
            <a:r>
              <a:rPr lang="sv-SE" sz="1800" dirty="0">
                <a:effectLst/>
                <a:latin typeface="Calibri" panose="020F0502020204030204" pitchFamily="34" charset="0"/>
              </a:rPr>
              <a:t>v.10-16 Vingåker</a:t>
            </a:r>
          </a:p>
          <a:p>
            <a:pPr marL="57150" marR="0" indent="0">
              <a:spcBef>
                <a:spcPts val="0"/>
              </a:spcBef>
              <a:spcAft>
                <a:spcPts val="0"/>
              </a:spcAft>
              <a:buNone/>
            </a:pPr>
            <a:r>
              <a:rPr lang="sv-SE" sz="1800" dirty="0">
                <a:effectLst/>
                <a:latin typeface="Calibri" panose="020F0502020204030204" pitchFamily="34" charset="0"/>
              </a:rPr>
              <a:t>v.17-24 Flen</a:t>
            </a:r>
          </a:p>
          <a:p>
            <a:pPr marL="57150" marR="0" indent="0">
              <a:spcBef>
                <a:spcPts val="0"/>
              </a:spcBef>
              <a:spcAft>
                <a:spcPts val="0"/>
              </a:spcAft>
              <a:buNone/>
            </a:pPr>
            <a:r>
              <a:rPr lang="sv-SE" sz="1800" dirty="0">
                <a:effectLst/>
                <a:latin typeface="Calibri" panose="020F0502020204030204" pitchFamily="34" charset="0"/>
              </a:rPr>
              <a:t>v.33-44 Katrineholm</a:t>
            </a:r>
          </a:p>
          <a:p>
            <a:pPr marL="57150" marR="0" indent="0">
              <a:spcBef>
                <a:spcPts val="0"/>
              </a:spcBef>
              <a:spcAft>
                <a:spcPts val="0"/>
              </a:spcAft>
              <a:buNone/>
            </a:pPr>
            <a:endParaRPr lang="sv-SE" sz="1800" dirty="0">
              <a:effectLst/>
              <a:latin typeface="Calibri" panose="020F0502020204030204" pitchFamily="34" charset="0"/>
            </a:endParaRPr>
          </a:p>
          <a:p>
            <a:pPr marL="0" marR="0" indent="0">
              <a:spcBef>
                <a:spcPts val="0"/>
              </a:spcBef>
              <a:spcAft>
                <a:spcPts val="0"/>
              </a:spcAft>
              <a:buNone/>
            </a:pPr>
            <a:r>
              <a:rPr lang="sv-SE" sz="1800" b="1" dirty="0">
                <a:effectLst/>
                <a:latin typeface="Calibri" panose="020F0502020204030204" pitchFamily="34" charset="0"/>
              </a:rPr>
              <a:t>1: Snart installerar vi en smart vattenmätare hos dig</a:t>
            </a:r>
            <a:endParaRPr lang="sv-SE" sz="1800" dirty="0">
              <a:effectLst/>
              <a:latin typeface="Calibri" panose="020F0502020204030204" pitchFamily="34" charset="0"/>
            </a:endParaRPr>
          </a:p>
          <a:p>
            <a:pPr marL="57150" marR="0" indent="0">
              <a:spcBef>
                <a:spcPts val="0"/>
              </a:spcBef>
              <a:spcAft>
                <a:spcPts val="0"/>
              </a:spcAft>
              <a:buNone/>
            </a:pPr>
            <a:r>
              <a:rPr lang="sv-SE" sz="1800" i="1" dirty="0">
                <a:effectLst/>
                <a:latin typeface="Calibri" panose="020F0502020204030204" pitchFamily="34" charset="0"/>
              </a:rPr>
              <a:t>Går ut till alla kunder med en vattenmätare</a:t>
            </a:r>
            <a:endParaRPr lang="sv-SE" sz="1800" dirty="0">
              <a:effectLst/>
              <a:latin typeface="Calibri" panose="020F0502020204030204" pitchFamily="34" charset="0"/>
            </a:endParaRPr>
          </a:p>
          <a:p>
            <a:pPr marL="57150" marR="0" indent="0">
              <a:spcBef>
                <a:spcPts val="0"/>
              </a:spcBef>
              <a:spcAft>
                <a:spcPts val="0"/>
              </a:spcAft>
              <a:buNone/>
            </a:pPr>
            <a:r>
              <a:rPr lang="sv-SE" sz="1800" dirty="0">
                <a:effectLst/>
                <a:latin typeface="Calibri" panose="020F0502020204030204" pitchFamily="34" charset="0"/>
              </a:rPr>
              <a:t>v.10 Vingåker</a:t>
            </a:r>
          </a:p>
          <a:p>
            <a:pPr marL="57150" marR="0" indent="0">
              <a:spcBef>
                <a:spcPts val="0"/>
              </a:spcBef>
              <a:spcAft>
                <a:spcPts val="0"/>
              </a:spcAft>
              <a:buNone/>
            </a:pPr>
            <a:r>
              <a:rPr lang="sv-SE" sz="1800" dirty="0">
                <a:effectLst/>
                <a:latin typeface="Calibri" panose="020F0502020204030204" pitchFamily="34" charset="0"/>
              </a:rPr>
              <a:t>v.15 Flen</a:t>
            </a:r>
          </a:p>
          <a:p>
            <a:pPr marL="57150" marR="0" indent="0">
              <a:spcBef>
                <a:spcPts val="0"/>
              </a:spcBef>
              <a:spcAft>
                <a:spcPts val="0"/>
              </a:spcAft>
              <a:buNone/>
            </a:pPr>
            <a:r>
              <a:rPr lang="sv-SE" sz="1800" dirty="0">
                <a:effectLst/>
                <a:latin typeface="Calibri" panose="020F0502020204030204" pitchFamily="34" charset="0"/>
              </a:rPr>
              <a:t>v.31 Katrineholm</a:t>
            </a:r>
          </a:p>
          <a:p>
            <a:pPr marL="57150" marR="0" indent="0">
              <a:spcBef>
                <a:spcPts val="0"/>
              </a:spcBef>
              <a:spcAft>
                <a:spcPts val="0"/>
              </a:spcAft>
              <a:buNone/>
            </a:pPr>
            <a:endParaRPr lang="sv-SE" sz="1800" dirty="0">
              <a:effectLst/>
              <a:latin typeface="Calibri" panose="020F0502020204030204" pitchFamily="34" charset="0"/>
            </a:endParaRPr>
          </a:p>
          <a:p>
            <a:pPr marL="0" marR="0" indent="0">
              <a:spcBef>
                <a:spcPts val="0"/>
              </a:spcBef>
              <a:spcAft>
                <a:spcPts val="0"/>
              </a:spcAft>
              <a:buNone/>
            </a:pPr>
            <a:r>
              <a:rPr lang="sv-SE" sz="1800" b="1" dirty="0">
                <a:effectLst/>
                <a:latin typeface="Calibri" panose="020F0502020204030204" pitchFamily="34" charset="0"/>
              </a:rPr>
              <a:t>2: Hydrostandards utskick med tidsbokning för mätarbyte hos kund</a:t>
            </a:r>
            <a:endParaRPr lang="sv-SE" sz="1800" dirty="0">
              <a:effectLst/>
              <a:latin typeface="Calibri" panose="020F0502020204030204" pitchFamily="34" charset="0"/>
            </a:endParaRPr>
          </a:p>
          <a:p>
            <a:pPr marL="57150" marR="0" indent="0">
              <a:spcBef>
                <a:spcPts val="0"/>
              </a:spcBef>
              <a:spcAft>
                <a:spcPts val="0"/>
              </a:spcAft>
              <a:buNone/>
            </a:pPr>
            <a:r>
              <a:rPr lang="sv-SE" sz="1800" dirty="0">
                <a:effectLst/>
                <a:latin typeface="Calibri" panose="020F0502020204030204" pitchFamily="34" charset="0"/>
              </a:rPr>
              <a:t>Tidsbokningar börjar skickas ut med start:</a:t>
            </a:r>
          </a:p>
          <a:p>
            <a:pPr marL="57150" marR="0" indent="0">
              <a:spcBef>
                <a:spcPts val="0"/>
              </a:spcBef>
              <a:spcAft>
                <a:spcPts val="0"/>
              </a:spcAft>
              <a:buNone/>
            </a:pPr>
            <a:r>
              <a:rPr lang="sv-SE" sz="1800" dirty="0">
                <a:effectLst/>
                <a:latin typeface="Calibri" panose="020F0502020204030204" pitchFamily="34" charset="0"/>
              </a:rPr>
              <a:t>v.14 för Pilot-områden</a:t>
            </a:r>
          </a:p>
          <a:p>
            <a:pPr marL="57150" marR="0" indent="0">
              <a:spcBef>
                <a:spcPts val="0"/>
              </a:spcBef>
              <a:spcAft>
                <a:spcPts val="0"/>
              </a:spcAft>
              <a:buNone/>
            </a:pPr>
            <a:r>
              <a:rPr lang="sv-SE" sz="1800" dirty="0">
                <a:effectLst/>
                <a:latin typeface="Calibri" panose="020F0502020204030204" pitchFamily="34" charset="0"/>
              </a:rPr>
              <a:t>v.19 för övriga områden </a:t>
            </a:r>
          </a:p>
          <a:p>
            <a:pPr marL="0" indent="0">
              <a:buNone/>
            </a:pPr>
            <a:endParaRPr lang="sv-SE" dirty="0"/>
          </a:p>
        </p:txBody>
      </p:sp>
    </p:spTree>
    <p:extLst>
      <p:ext uri="{BB962C8B-B14F-4D97-AF65-F5344CB8AC3E}">
        <p14:creationId xmlns:p14="http://schemas.microsoft.com/office/powerpoint/2010/main" val="3469590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2A9F2B0-0CFD-160D-A436-DCCDFC510601}"/>
              </a:ext>
            </a:extLst>
          </p:cNvPr>
          <p:cNvSpPr>
            <a:spLocks noGrp="1"/>
          </p:cNvSpPr>
          <p:nvPr>
            <p:ph type="body" sz="half" idx="2"/>
          </p:nvPr>
        </p:nvSpPr>
        <p:spPr>
          <a:xfrm>
            <a:off x="661988" y="1262728"/>
            <a:ext cx="10868024" cy="4340225"/>
          </a:xfrm>
        </p:spPr>
        <p:txBody>
          <a:bodyPr/>
          <a:lstStyle/>
          <a:p>
            <a:pPr marL="0" indent="0">
              <a:buNone/>
            </a:pPr>
            <a:r>
              <a:rPr lang="sv-SE" b="1" dirty="0">
                <a:latin typeface="Aptos" panose="020B0004020202020204" pitchFamily="34" charset="0"/>
              </a:rPr>
              <a:t>Kan Sörmland Vatten kräva att jag ska byta ut min vattenmätare?</a:t>
            </a:r>
          </a:p>
          <a:p>
            <a:pPr marL="0" indent="0">
              <a:buNone/>
            </a:pPr>
            <a:r>
              <a:rPr lang="sv-SE" dirty="0">
                <a:latin typeface="Aptos" panose="020B0004020202020204" pitchFamily="34" charset="0"/>
              </a:rPr>
              <a:t>Jag bor i en villa och har fått ett brev från att vattenmätaren ska bytas.</a:t>
            </a:r>
          </a:p>
          <a:p>
            <a:pPr marL="0" indent="0">
              <a:buNone/>
            </a:pPr>
            <a:r>
              <a:rPr lang="sv-SE" dirty="0">
                <a:latin typeface="Aptos" panose="020B0004020202020204" pitchFamily="34" charset="0"/>
              </a:rPr>
              <a:t>Mätaren jag har fungerar bra. Måste jag byta den?</a:t>
            </a:r>
          </a:p>
          <a:p>
            <a:pPr marL="0" indent="0">
              <a:buNone/>
            </a:pPr>
            <a:r>
              <a:rPr lang="sv-SE" dirty="0">
                <a:latin typeface="Aptos" panose="020B0004020202020204" pitchFamily="34" charset="0"/>
              </a:rPr>
              <a:t>Den nya mätaren passar dessutom inte på den plats där den sitter idag. Hur ska jag gå tillväga för att bygga om mätarplatsen?  Måste jag anlita en rörmokare för att bygga om platsen för mätaren. Ska jag behöva stå för denna kostnad?</a:t>
            </a:r>
          </a:p>
          <a:p>
            <a:pPr marL="0" indent="0">
              <a:buNone/>
            </a:pPr>
            <a:endParaRPr lang="sv-SE" dirty="0">
              <a:latin typeface="Aptos" panose="020B0004020202020204" pitchFamily="34" charset="0"/>
            </a:endParaRPr>
          </a:p>
          <a:p>
            <a:pPr marL="0" indent="0">
              <a:buNone/>
            </a:pPr>
            <a:r>
              <a:rPr lang="sv-SE" dirty="0">
                <a:latin typeface="Aptos" panose="020B0004020202020204" pitchFamily="34" charset="0"/>
              </a:rPr>
              <a:t>Sörmland vatten har rätt att byta vattenmätare och du kan behöva betala för att bygga om platsen där mätaren sitter.  Sörmland Vatten arbetar utifrån sina allmänna bestämmelser för brukande av kommunens allmänna vatten – och avloppsanläggning (ABVA). Där står det bland annat vilket ansvar du som husägare har kring platsen för mätaren. Där står det att du behöver betala för åtgärder om platsen inte uppfyller vissa krav. </a:t>
            </a:r>
          </a:p>
          <a:p>
            <a:pPr marL="0" indent="0">
              <a:buNone/>
            </a:pPr>
            <a:endParaRPr lang="sv-SE" dirty="0"/>
          </a:p>
        </p:txBody>
      </p:sp>
      <p:sp>
        <p:nvSpPr>
          <p:cNvPr id="3" name="Platshållare för text 2">
            <a:extLst>
              <a:ext uri="{FF2B5EF4-FFF2-40B4-BE49-F238E27FC236}">
                <a16:creationId xmlns:a16="http://schemas.microsoft.com/office/drawing/2014/main" id="{5F2E43D3-402C-8E55-7178-A6190AF3E131}"/>
              </a:ext>
            </a:extLst>
          </p:cNvPr>
          <p:cNvSpPr>
            <a:spLocks noGrp="1"/>
          </p:cNvSpPr>
          <p:nvPr>
            <p:ph type="body" idx="10"/>
          </p:nvPr>
        </p:nvSpPr>
        <p:spPr/>
        <p:txBody>
          <a:bodyPr/>
          <a:lstStyle/>
          <a:p>
            <a:r>
              <a:rPr lang="sv-SE" dirty="0"/>
              <a:t>Svar till kund gällnade mätarplats</a:t>
            </a:r>
          </a:p>
        </p:txBody>
      </p:sp>
    </p:spTree>
    <p:extLst>
      <p:ext uri="{BB962C8B-B14F-4D97-AF65-F5344CB8AC3E}">
        <p14:creationId xmlns:p14="http://schemas.microsoft.com/office/powerpoint/2010/main" val="983559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2A9F2B0-0CFD-160D-A436-DCCDFC510601}"/>
              </a:ext>
            </a:extLst>
          </p:cNvPr>
          <p:cNvSpPr>
            <a:spLocks noGrp="1"/>
          </p:cNvSpPr>
          <p:nvPr>
            <p:ph type="body" sz="half" idx="2"/>
          </p:nvPr>
        </p:nvSpPr>
        <p:spPr>
          <a:xfrm>
            <a:off x="661988" y="1262728"/>
            <a:ext cx="10868024" cy="4340225"/>
          </a:xfrm>
        </p:spPr>
        <p:txBody>
          <a:bodyPr/>
          <a:lstStyle/>
          <a:p>
            <a:pPr marL="0" indent="0">
              <a:lnSpc>
                <a:spcPct val="107000"/>
              </a:lnSpc>
              <a:spcAft>
                <a:spcPts val="800"/>
              </a:spcAft>
              <a:buNone/>
            </a:pPr>
            <a:r>
              <a:rPr lang="sv-SE" sz="1800" b="1" kern="100" dirty="0">
                <a:effectLst/>
                <a:latin typeface="Aptos" panose="020B0004020202020204" pitchFamily="34" charset="0"/>
                <a:ea typeface="Aptos" panose="020B0004020202020204" pitchFamily="34" charset="0"/>
                <a:cs typeface="Times New Roman" panose="02020603050405020304" pitchFamily="18" charset="0"/>
              </a:rPr>
              <a:t>Vilken rörmokare/</a:t>
            </a:r>
            <a:r>
              <a:rPr lang="sv-SE" sz="1800" b="1" kern="100" dirty="0" err="1">
                <a:effectLst/>
                <a:latin typeface="Aptos" panose="020B0004020202020204" pitchFamily="34" charset="0"/>
                <a:ea typeface="Aptos" panose="020B0004020202020204" pitchFamily="34" charset="0"/>
                <a:cs typeface="Times New Roman" panose="02020603050405020304" pitchFamily="18" charset="0"/>
              </a:rPr>
              <a:t>vvs-firma</a:t>
            </a:r>
            <a:r>
              <a:rPr lang="sv-SE" sz="1800" b="1" kern="100" dirty="0">
                <a:effectLst/>
                <a:latin typeface="Aptos" panose="020B0004020202020204" pitchFamily="34" charset="0"/>
                <a:ea typeface="Aptos" panose="020B0004020202020204" pitchFamily="34" charset="0"/>
                <a:cs typeface="Times New Roman" panose="02020603050405020304" pitchFamily="18" charset="0"/>
              </a:rPr>
              <a:t> ska hjälpa mig utföra jobbet?</a:t>
            </a: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Sörmland Vatten kan av konkurrensskäl inte rekommendera någon speciell firma. Är du händig kan du själv sätta upp en konsol.</a:t>
            </a:r>
          </a:p>
          <a:p>
            <a:pPr marL="0" indent="0">
              <a:lnSpc>
                <a:spcPct val="107000"/>
              </a:lnSpc>
              <a:spcAft>
                <a:spcPts val="800"/>
              </a:spcAft>
              <a:buNone/>
            </a:pPr>
            <a:r>
              <a:rPr lang="sv-SE" sz="1800" b="1" kern="100" dirty="0">
                <a:effectLst/>
                <a:latin typeface="Aptos" panose="020B0004020202020204" pitchFamily="34" charset="0"/>
                <a:ea typeface="Aptos" panose="020B0004020202020204" pitchFamily="34" charset="0"/>
                <a:cs typeface="Times New Roman" panose="02020603050405020304" pitchFamily="18" charset="0"/>
              </a:rPr>
              <a:t>Jag har en mätarbrunn, ska jag också ha en konsol?</a:t>
            </a: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Ja. Kravet på att en konsol ska finnas och vara fastmonterad gäller även för de mätare som finns i en mätarbrunn. Vi ser också att när man åtgärdar konsol i mätarbrunn installerar en höj- och sänkbar konsol (</a:t>
            </a:r>
            <a:r>
              <a:rPr lang="sv-SE" sz="1800" kern="100" dirty="0" err="1">
                <a:effectLst/>
                <a:latin typeface="Aptos" panose="020B0004020202020204" pitchFamily="34" charset="0"/>
                <a:ea typeface="Aptos" panose="020B0004020202020204" pitchFamily="34" charset="0"/>
                <a:cs typeface="Times New Roman" panose="02020603050405020304" pitchFamily="18" charset="0"/>
              </a:rPr>
              <a:t>sk</a:t>
            </a:r>
            <a:r>
              <a:rPr lang="sv-SE" sz="1800" kern="100" dirty="0">
                <a:effectLst/>
                <a:latin typeface="Aptos" panose="020B0004020202020204" pitchFamily="34" charset="0"/>
                <a:ea typeface="Aptos" panose="020B0004020202020204" pitchFamily="34" charset="0"/>
                <a:cs typeface="Times New Roman" panose="02020603050405020304" pitchFamily="18" charset="0"/>
              </a:rPr>
              <a:t> flexibla slangar).</a:t>
            </a:r>
          </a:p>
          <a:p>
            <a:pPr marL="0" indent="0">
              <a:lnSpc>
                <a:spcPct val="107000"/>
              </a:lnSpc>
              <a:spcAft>
                <a:spcPts val="800"/>
              </a:spcAft>
              <a:buNone/>
            </a:pPr>
            <a:r>
              <a:rPr lang="sv-SE" sz="1800" b="1" kern="100" dirty="0">
                <a:effectLst/>
                <a:latin typeface="Aptos" panose="020B0004020202020204" pitchFamily="34" charset="0"/>
                <a:ea typeface="Aptos" panose="020B0004020202020204" pitchFamily="34" charset="0"/>
                <a:cs typeface="Times New Roman" panose="02020603050405020304" pitchFamily="18" charset="0"/>
              </a:rPr>
              <a:t>Rörmokare har åtgärdat mätarplats, det sitter ett rör istället för mätare i konsolen?</a:t>
            </a: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Då behöver du ringa kundservice och få en mätare uppsatt eftersom det inte finns någon mätning på vattnet för tillfället. Rörmokaren ska ha lämnat gamla mätaren vid platsen.</a:t>
            </a:r>
          </a:p>
          <a:p>
            <a:pPr marL="0" indent="0">
              <a:buNone/>
            </a:pPr>
            <a:endParaRPr lang="sv-SE" dirty="0"/>
          </a:p>
        </p:txBody>
      </p:sp>
      <p:sp>
        <p:nvSpPr>
          <p:cNvPr id="3" name="Platshållare för text 2">
            <a:extLst>
              <a:ext uri="{FF2B5EF4-FFF2-40B4-BE49-F238E27FC236}">
                <a16:creationId xmlns:a16="http://schemas.microsoft.com/office/drawing/2014/main" id="{5F2E43D3-402C-8E55-7178-A6190AF3E131}"/>
              </a:ext>
            </a:extLst>
          </p:cNvPr>
          <p:cNvSpPr>
            <a:spLocks noGrp="1"/>
          </p:cNvSpPr>
          <p:nvPr>
            <p:ph type="body" idx="10"/>
          </p:nvPr>
        </p:nvSpPr>
        <p:spPr/>
        <p:txBody>
          <a:bodyPr/>
          <a:lstStyle/>
          <a:p>
            <a:r>
              <a:rPr lang="sv-SE" dirty="0"/>
              <a:t>Svar till kund gällnade mätarplats</a:t>
            </a:r>
          </a:p>
        </p:txBody>
      </p:sp>
    </p:spTree>
    <p:extLst>
      <p:ext uri="{BB962C8B-B14F-4D97-AF65-F5344CB8AC3E}">
        <p14:creationId xmlns:p14="http://schemas.microsoft.com/office/powerpoint/2010/main" val="2038373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2A9F2B0-0CFD-160D-A436-DCCDFC510601}"/>
              </a:ext>
            </a:extLst>
          </p:cNvPr>
          <p:cNvSpPr>
            <a:spLocks noGrp="1"/>
          </p:cNvSpPr>
          <p:nvPr>
            <p:ph type="body" sz="half" idx="2"/>
          </p:nvPr>
        </p:nvSpPr>
        <p:spPr>
          <a:xfrm>
            <a:off x="661988" y="1262728"/>
            <a:ext cx="10868024" cy="4340225"/>
          </a:xfrm>
        </p:spPr>
        <p:txBody>
          <a:bodyPr/>
          <a:lstStyle/>
          <a:p>
            <a:pPr marL="0" indent="0">
              <a:lnSpc>
                <a:spcPct val="107000"/>
              </a:lnSpc>
              <a:spcAft>
                <a:spcPts val="800"/>
              </a:spcAft>
              <a:buNone/>
            </a:pPr>
            <a:r>
              <a:rPr lang="sv-SE" sz="1800" b="1" kern="100" dirty="0">
                <a:effectLst/>
                <a:latin typeface="Aptos" panose="020B0004020202020204" pitchFamily="34" charset="0"/>
                <a:ea typeface="Aptos" panose="020B0004020202020204" pitchFamily="34" charset="0"/>
                <a:cs typeface="Times New Roman" panose="02020603050405020304" pitchFamily="18" charset="0"/>
              </a:rPr>
              <a:t>När kommer ni till mitt område och byter mätare?</a:t>
            </a: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Montörerna planerar löpande vilket område som står på tur. Information skickas i god tid innan bytesaviseringen kommer så det är bra att förbereda mätarplatsen tills det är dags.</a:t>
            </a:r>
          </a:p>
          <a:p>
            <a:pPr marL="0" indent="0">
              <a:lnSpc>
                <a:spcPct val="107000"/>
              </a:lnSpc>
              <a:spcAft>
                <a:spcPts val="800"/>
              </a:spcAft>
              <a:buNone/>
            </a:pPr>
            <a:r>
              <a:rPr lang="sv-SE" sz="1800" b="1" kern="100" dirty="0">
                <a:effectLst/>
                <a:latin typeface="Aptos" panose="020B0004020202020204" pitchFamily="34" charset="0"/>
                <a:ea typeface="Aptos" panose="020B0004020202020204" pitchFamily="34" charset="0"/>
                <a:cs typeface="Times New Roman" panose="02020603050405020304" pitchFamily="18" charset="0"/>
              </a:rPr>
              <a:t>Hur får mätarna monteras?</a:t>
            </a: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Smartmätarna kan monteras horisontellt och vertikalt. Det är samma krav på mätarplats. Godkänd konsol och avstängningsventiler på var sida om mätaren. </a:t>
            </a:r>
          </a:p>
          <a:p>
            <a:pPr marL="0" indent="0">
              <a:lnSpc>
                <a:spcPct val="107000"/>
              </a:lnSpc>
              <a:spcAft>
                <a:spcPts val="800"/>
              </a:spcAft>
              <a:buNone/>
            </a:pPr>
            <a:r>
              <a:rPr lang="sv-SE" sz="1800" b="1" kern="100" dirty="0">
                <a:effectLst/>
                <a:latin typeface="Aptos" panose="020B0004020202020204" pitchFamily="34" charset="0"/>
                <a:ea typeface="Aptos" panose="020B0004020202020204" pitchFamily="34" charset="0"/>
                <a:cs typeface="Times New Roman" panose="02020603050405020304" pitchFamily="18" charset="0"/>
              </a:rPr>
              <a:t>Avstängningar under projektets gång</a:t>
            </a: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Rörmokarna kommer att få stänga av själva vissa områden och perioder. </a:t>
            </a:r>
          </a:p>
          <a:p>
            <a:pPr marL="0" indent="0">
              <a:buNone/>
            </a:pPr>
            <a:endParaRPr lang="sv-SE" dirty="0"/>
          </a:p>
        </p:txBody>
      </p:sp>
      <p:sp>
        <p:nvSpPr>
          <p:cNvPr id="3" name="Platshållare för text 2">
            <a:extLst>
              <a:ext uri="{FF2B5EF4-FFF2-40B4-BE49-F238E27FC236}">
                <a16:creationId xmlns:a16="http://schemas.microsoft.com/office/drawing/2014/main" id="{5F2E43D3-402C-8E55-7178-A6190AF3E131}"/>
              </a:ext>
            </a:extLst>
          </p:cNvPr>
          <p:cNvSpPr>
            <a:spLocks noGrp="1"/>
          </p:cNvSpPr>
          <p:nvPr>
            <p:ph type="body" idx="10"/>
          </p:nvPr>
        </p:nvSpPr>
        <p:spPr/>
        <p:txBody>
          <a:bodyPr/>
          <a:lstStyle/>
          <a:p>
            <a:r>
              <a:rPr lang="sv-SE" dirty="0"/>
              <a:t>Svar till kund gällnade mätarplats</a:t>
            </a:r>
          </a:p>
        </p:txBody>
      </p:sp>
    </p:spTree>
    <p:extLst>
      <p:ext uri="{BB962C8B-B14F-4D97-AF65-F5344CB8AC3E}">
        <p14:creationId xmlns:p14="http://schemas.microsoft.com/office/powerpoint/2010/main" val="720934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713A3-D9EB-1953-56DF-DAC0A7A09935}"/>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DC5FA29-CA14-FCDE-DB95-507BD25FD013}"/>
              </a:ext>
            </a:extLst>
          </p:cNvPr>
          <p:cNvSpPr>
            <a:spLocks noGrp="1"/>
          </p:cNvSpPr>
          <p:nvPr>
            <p:ph type="body" idx="10"/>
          </p:nvPr>
        </p:nvSpPr>
        <p:spPr/>
        <p:txBody>
          <a:bodyPr/>
          <a:lstStyle/>
          <a:p>
            <a:r>
              <a:rPr lang="sv-SE" dirty="0"/>
              <a:t>Certifierad VVS-installatör</a:t>
            </a:r>
          </a:p>
        </p:txBody>
      </p:sp>
      <p:sp>
        <p:nvSpPr>
          <p:cNvPr id="3" name="Platshållare för text 2">
            <a:extLst>
              <a:ext uri="{FF2B5EF4-FFF2-40B4-BE49-F238E27FC236}">
                <a16:creationId xmlns:a16="http://schemas.microsoft.com/office/drawing/2014/main" id="{6EB6B280-F9CD-80E0-099F-381D956F662A}"/>
              </a:ext>
            </a:extLst>
          </p:cNvPr>
          <p:cNvSpPr>
            <a:spLocks noGrp="1"/>
          </p:cNvSpPr>
          <p:nvPr>
            <p:ph type="body" sz="half" idx="2"/>
          </p:nvPr>
        </p:nvSpPr>
        <p:spPr>
          <a:xfrm>
            <a:off x="661988" y="876300"/>
            <a:ext cx="10868024" cy="5369755"/>
          </a:xfrm>
        </p:spPr>
        <p:txBody>
          <a:bodyPr/>
          <a:lstStyle/>
          <a:p>
            <a:pPr marL="57150" indent="0" algn="l">
              <a:spcBef>
                <a:spcPts val="0"/>
              </a:spcBef>
              <a:buNone/>
            </a:pPr>
            <a:r>
              <a:rPr lang="sv-SE" sz="1600" dirty="0">
                <a:latin typeface="Aptos" panose="020B0004020202020204" pitchFamily="34" charset="0"/>
              </a:rPr>
              <a:t>Certifierad rörmokare i Sverige är en VVS-montör (värme, ventilation och sanitet) som har genomgått utbildning. Certifieringen visar att rörmokaren uppfyller branschens krav och kan arbeta med installation, reparation och underhåll av rörsystem enligt gällande lagar och regler.</a:t>
            </a:r>
          </a:p>
          <a:p>
            <a:pPr marL="914400" lvl="2" indent="0" rtl="0" fontAlgn="ctr">
              <a:spcBef>
                <a:spcPts val="0"/>
              </a:spcBef>
              <a:spcAft>
                <a:spcPts val="0"/>
              </a:spcAft>
              <a:buNone/>
            </a:pPr>
            <a:endParaRPr lang="sv-SE" sz="1200" dirty="0">
              <a:latin typeface="Aptos" panose="020B0004020202020204" pitchFamily="34" charset="0"/>
            </a:endParaRPr>
          </a:p>
          <a:p>
            <a:pPr marL="57150" marR="0" indent="0" algn="l">
              <a:spcBef>
                <a:spcPts val="0"/>
              </a:spcBef>
              <a:spcAft>
                <a:spcPts val="0"/>
              </a:spcAft>
              <a:buNone/>
            </a:pPr>
            <a:r>
              <a:rPr lang="sv-SE" sz="1600" b="1" dirty="0">
                <a:latin typeface="Aptos" panose="020B0004020202020204" pitchFamily="34" charset="0"/>
              </a:rPr>
              <a:t>Varför är certifiering viktig?</a:t>
            </a:r>
          </a:p>
          <a:p>
            <a:pPr marL="342900" indent="-342900" algn="l" rtl="0" fontAlgn="ctr">
              <a:spcBef>
                <a:spcPts val="0"/>
              </a:spcBef>
              <a:spcAft>
                <a:spcPts val="0"/>
              </a:spcAft>
              <a:buFont typeface="+mj-lt"/>
              <a:buAutoNum type="arabicPeriod"/>
            </a:pPr>
            <a:r>
              <a:rPr lang="sv-SE" sz="1600" dirty="0">
                <a:latin typeface="Aptos" panose="020B0004020202020204" pitchFamily="34" charset="0"/>
              </a:rPr>
              <a:t>Kvalitet och säkerhet: För att säkerställa att installationer görs enligt svenska lagkrav och branschstandarder.</a:t>
            </a:r>
          </a:p>
          <a:p>
            <a:pPr marL="342900" indent="-342900" algn="l" rtl="0" fontAlgn="ctr">
              <a:spcBef>
                <a:spcPts val="0"/>
              </a:spcBef>
              <a:spcAft>
                <a:spcPts val="0"/>
              </a:spcAft>
              <a:buFont typeface="+mj-lt"/>
              <a:buAutoNum type="arabicPeriod"/>
            </a:pPr>
            <a:r>
              <a:rPr lang="sv-SE" sz="1600" dirty="0">
                <a:latin typeface="Aptos" panose="020B0004020202020204" pitchFamily="34" charset="0"/>
              </a:rPr>
              <a:t>Försäkring och garanti: Många försäkringsbolag kräver certifierad personal för att täcka eventuella skador vid felaktiga installationer.</a:t>
            </a:r>
          </a:p>
          <a:p>
            <a:pPr marL="342900" indent="-342900" algn="l" rtl="0" fontAlgn="ctr">
              <a:spcBef>
                <a:spcPts val="0"/>
              </a:spcBef>
              <a:spcAft>
                <a:spcPts val="0"/>
              </a:spcAft>
              <a:buFont typeface="+mj-lt"/>
              <a:buAutoNum type="arabicPeriod"/>
            </a:pPr>
            <a:endParaRPr lang="sv-SE" sz="1400" dirty="0">
              <a:latin typeface="Aptos" panose="020B0004020202020204" pitchFamily="34" charset="0"/>
            </a:endParaRPr>
          </a:p>
          <a:p>
            <a:pPr marL="0" indent="0" algn="l" fontAlgn="ctr">
              <a:spcBef>
                <a:spcPts val="0"/>
              </a:spcBef>
              <a:buNone/>
            </a:pPr>
            <a:r>
              <a:rPr lang="sv-SE" sz="1600" b="1" dirty="0">
                <a:latin typeface="Aptos" panose="020B0004020202020204" pitchFamily="34" charset="0"/>
              </a:rPr>
              <a:t>Krav för att bli certifierad VVS-installatör i Sverige</a:t>
            </a:r>
          </a:p>
          <a:p>
            <a:pPr marL="342900" indent="-342900" algn="l" rtl="0" fontAlgn="ctr">
              <a:spcBef>
                <a:spcPts val="0"/>
              </a:spcBef>
              <a:spcAft>
                <a:spcPts val="0"/>
              </a:spcAft>
              <a:buFont typeface="+mj-lt"/>
              <a:buAutoNum type="arabicPeriod"/>
            </a:pPr>
            <a:r>
              <a:rPr lang="sv-SE" sz="1600" dirty="0">
                <a:latin typeface="Aptos" panose="020B0004020202020204" pitchFamily="34" charset="0"/>
              </a:rPr>
              <a:t>Utbildning</a:t>
            </a:r>
          </a:p>
          <a:p>
            <a:pPr lvl="1" fontAlgn="ctr">
              <a:spcBef>
                <a:spcPts val="0"/>
              </a:spcBef>
            </a:pPr>
            <a:r>
              <a:rPr lang="sv-SE" sz="1400" dirty="0">
                <a:latin typeface="Aptos" panose="020B0004020202020204" pitchFamily="34" charset="0"/>
              </a:rPr>
              <a:t>Gymnasial utbildning inom VVS och fastighet (treårigt yrkesprogram).</a:t>
            </a:r>
          </a:p>
          <a:p>
            <a:pPr lvl="1" fontAlgn="ctr">
              <a:spcBef>
                <a:spcPts val="0"/>
              </a:spcBef>
            </a:pPr>
            <a:r>
              <a:rPr lang="sv-SE" sz="1400" dirty="0">
                <a:latin typeface="Aptos" panose="020B0004020202020204" pitchFamily="34" charset="0"/>
              </a:rPr>
              <a:t>Alternativt en vuxenutbildning inom VVS.</a:t>
            </a:r>
          </a:p>
          <a:p>
            <a:pPr marL="800100" lvl="1" indent="-342900" rtl="0" fontAlgn="ctr">
              <a:spcBef>
                <a:spcPts val="0"/>
              </a:spcBef>
              <a:spcAft>
                <a:spcPts val="0"/>
              </a:spcAft>
              <a:buFont typeface="+mj-lt"/>
              <a:buAutoNum type="arabicPeriod"/>
            </a:pPr>
            <a:endParaRPr lang="sv-SE" sz="1400" dirty="0">
              <a:latin typeface="Aptos" panose="020B0004020202020204" pitchFamily="34" charset="0"/>
            </a:endParaRPr>
          </a:p>
          <a:p>
            <a:pPr marL="342900" indent="-342900" algn="l" rtl="0" fontAlgn="ctr">
              <a:spcBef>
                <a:spcPts val="0"/>
              </a:spcBef>
              <a:spcAft>
                <a:spcPts val="0"/>
              </a:spcAft>
              <a:buFont typeface="+mj-lt"/>
              <a:buAutoNum type="arabicPeriod"/>
            </a:pPr>
            <a:r>
              <a:rPr lang="sv-SE" sz="1600" dirty="0">
                <a:latin typeface="Aptos" panose="020B0004020202020204" pitchFamily="34" charset="0"/>
              </a:rPr>
              <a:t>Lärlingstid</a:t>
            </a:r>
          </a:p>
          <a:p>
            <a:pPr lvl="1" fontAlgn="ctr">
              <a:spcBef>
                <a:spcPts val="0"/>
              </a:spcBef>
            </a:pPr>
            <a:r>
              <a:rPr lang="sv-SE" sz="1400" dirty="0">
                <a:latin typeface="Aptos" panose="020B0004020202020204" pitchFamily="34" charset="0"/>
              </a:rPr>
              <a:t>Efter utbildningen krävs cirka 8 500 timmars (ungefär 4–5 år) arbete som lärling hos ett företag inom VVS-branschen.</a:t>
            </a:r>
          </a:p>
          <a:p>
            <a:pPr marL="800100" lvl="1" indent="-342900" rtl="0" fontAlgn="ctr">
              <a:spcBef>
                <a:spcPts val="0"/>
              </a:spcBef>
              <a:spcAft>
                <a:spcPts val="0"/>
              </a:spcAft>
              <a:buFont typeface="+mj-lt"/>
              <a:buAutoNum type="arabicPeriod"/>
            </a:pPr>
            <a:endParaRPr lang="sv-SE" sz="1400" dirty="0">
              <a:latin typeface="Aptos" panose="020B0004020202020204" pitchFamily="34" charset="0"/>
            </a:endParaRPr>
          </a:p>
          <a:p>
            <a:pPr marL="342900" indent="-342900" algn="l" rtl="0" fontAlgn="ctr">
              <a:spcBef>
                <a:spcPts val="0"/>
              </a:spcBef>
              <a:spcAft>
                <a:spcPts val="0"/>
              </a:spcAft>
              <a:buFont typeface="+mj-lt"/>
              <a:buAutoNum type="arabicPeriod"/>
            </a:pPr>
            <a:r>
              <a:rPr lang="sv-SE" sz="1600" dirty="0">
                <a:latin typeface="Aptos" panose="020B0004020202020204" pitchFamily="34" charset="0"/>
              </a:rPr>
              <a:t>Branschprov</a:t>
            </a:r>
          </a:p>
          <a:p>
            <a:pPr lvl="1" fontAlgn="ctr">
              <a:spcBef>
                <a:spcPts val="0"/>
              </a:spcBef>
            </a:pPr>
            <a:r>
              <a:rPr lang="sv-SE" sz="1400" dirty="0">
                <a:latin typeface="Aptos" panose="020B0004020202020204" pitchFamily="34" charset="0"/>
              </a:rPr>
              <a:t>Efter lärlingstiden genomförs ett branschprov som administreras av VVS-branschens Yrkesnämnd (VVSYN).</a:t>
            </a:r>
          </a:p>
          <a:p>
            <a:pPr lvl="1" fontAlgn="ctr">
              <a:spcBef>
                <a:spcPts val="0"/>
              </a:spcBef>
            </a:pPr>
            <a:r>
              <a:rPr lang="sv-SE" sz="1400" dirty="0">
                <a:latin typeface="Aptos" panose="020B0004020202020204" pitchFamily="34" charset="0"/>
              </a:rPr>
              <a:t>Klarat prov leder till Yrkesexamen som VVS-montör.</a:t>
            </a:r>
          </a:p>
          <a:p>
            <a:pPr marL="800100" lvl="1" indent="-342900" rtl="0" fontAlgn="ctr">
              <a:spcBef>
                <a:spcPts val="0"/>
              </a:spcBef>
              <a:spcAft>
                <a:spcPts val="0"/>
              </a:spcAft>
              <a:buFont typeface="+mj-lt"/>
              <a:buAutoNum type="arabicPeriod"/>
            </a:pPr>
            <a:endParaRPr lang="sv-SE" sz="1400" dirty="0">
              <a:latin typeface="Aptos" panose="020B0004020202020204" pitchFamily="34" charset="0"/>
            </a:endParaRPr>
          </a:p>
          <a:p>
            <a:pPr marL="342900" indent="-342900" algn="l" rtl="0" fontAlgn="ctr">
              <a:spcBef>
                <a:spcPts val="0"/>
              </a:spcBef>
              <a:spcAft>
                <a:spcPts val="0"/>
              </a:spcAft>
              <a:buFont typeface="+mj-lt"/>
              <a:buAutoNum type="arabicPeriod"/>
            </a:pPr>
            <a:r>
              <a:rPr lang="sv-SE" sz="1600" dirty="0">
                <a:latin typeface="Aptos" panose="020B0004020202020204" pitchFamily="34" charset="0"/>
              </a:rPr>
              <a:t>Certifiering</a:t>
            </a:r>
          </a:p>
          <a:p>
            <a:pPr lvl="1" fontAlgn="ctr">
              <a:spcBef>
                <a:spcPts val="0"/>
              </a:spcBef>
            </a:pPr>
            <a:r>
              <a:rPr lang="sv-SE" sz="1400" dirty="0">
                <a:latin typeface="Aptos" panose="020B0004020202020204" pitchFamily="34" charset="0"/>
              </a:rPr>
              <a:t>En certifierad rörmokare kan inneha olika behörigheter beroende på kompetensområde, exempelvis:</a:t>
            </a:r>
          </a:p>
          <a:p>
            <a:pPr lvl="2" fontAlgn="ctr">
              <a:spcBef>
                <a:spcPts val="0"/>
              </a:spcBef>
            </a:pPr>
            <a:r>
              <a:rPr lang="sv-SE" sz="1200" dirty="0">
                <a:latin typeface="Aptos" panose="020B0004020202020204" pitchFamily="34" charset="0"/>
              </a:rPr>
              <a:t>Säker Vatten-certifikat (krävs för att installera VVS enligt branschreglerna).</a:t>
            </a:r>
          </a:p>
          <a:p>
            <a:pPr lvl="2" fontAlgn="ctr">
              <a:spcBef>
                <a:spcPts val="0"/>
              </a:spcBef>
            </a:pPr>
            <a:r>
              <a:rPr lang="sv-SE" sz="1200" dirty="0">
                <a:latin typeface="Aptos" panose="020B0004020202020204" pitchFamily="34" charset="0"/>
              </a:rPr>
              <a:t>Kylcertifikat (för arbete med kyl- och värmepumpsystem).</a:t>
            </a:r>
          </a:p>
          <a:p>
            <a:pPr lvl="2" fontAlgn="ctr">
              <a:spcBef>
                <a:spcPts val="0"/>
              </a:spcBef>
            </a:pPr>
            <a:r>
              <a:rPr lang="sv-SE" sz="1200" dirty="0">
                <a:latin typeface="Aptos" panose="020B0004020202020204" pitchFamily="34" charset="0"/>
              </a:rPr>
              <a:t>Gasbehörighet (för gasinstallationer).</a:t>
            </a:r>
          </a:p>
          <a:p>
            <a:pPr marL="342900" indent="-342900" algn="l" rtl="0" fontAlgn="ctr">
              <a:spcBef>
                <a:spcPts val="0"/>
              </a:spcBef>
              <a:spcAft>
                <a:spcPts val="0"/>
              </a:spcAft>
              <a:buFont typeface="+mj-lt"/>
              <a:buAutoNum type="arabicPeriod"/>
            </a:pPr>
            <a:endParaRPr lang="sv-SE" sz="1600" dirty="0"/>
          </a:p>
        </p:txBody>
      </p:sp>
      <p:sp>
        <p:nvSpPr>
          <p:cNvPr id="4" name="Platshållare för text 2">
            <a:extLst>
              <a:ext uri="{FF2B5EF4-FFF2-40B4-BE49-F238E27FC236}">
                <a16:creationId xmlns:a16="http://schemas.microsoft.com/office/drawing/2014/main" id="{D6235665-7170-A99B-541F-0169C66D32A7}"/>
              </a:ext>
            </a:extLst>
          </p:cNvPr>
          <p:cNvSpPr txBox="1">
            <a:spLocks/>
          </p:cNvSpPr>
          <p:nvPr/>
        </p:nvSpPr>
        <p:spPr>
          <a:xfrm>
            <a:off x="8647611" y="1255046"/>
            <a:ext cx="3326675" cy="4726654"/>
          </a:xfrm>
          <a:prstGeom prst="rect">
            <a:avLst/>
          </a:prstGeom>
        </p:spPr>
        <p:txBody>
          <a:bodyPr lIns="0" rIns="90000" anchor="t" anchorCtr="0"/>
          <a:lstStyle>
            <a:lvl1pPr marL="285750" indent="-285750" algn="just" defTabSz="914400" rtl="0" eaLnBrk="1" latinLnBrk="0" hangingPunct="1">
              <a:lnSpc>
                <a:spcPct val="90000"/>
              </a:lnSpc>
              <a:spcBef>
                <a:spcPts val="1000"/>
              </a:spcBef>
              <a:buClr>
                <a:srgbClr val="005191"/>
              </a:buClr>
              <a:buFont typeface="Arial" panose="020B0604020202020204" pitchFamily="34" charset="0"/>
              <a:buChar char="•"/>
              <a:defRPr sz="1800" kern="1200">
                <a:solidFill>
                  <a:srgbClr val="005191"/>
                </a:solidFill>
                <a:latin typeface="D-DIN Exp" panose="020B0504020202030204" pitchFamily="34" charset="0"/>
                <a:ea typeface="+mn-ea"/>
                <a:cs typeface="+mn-cs"/>
              </a:defRPr>
            </a:lvl1pPr>
            <a:lvl2pPr marL="742950" indent="-285750" algn="l" defTabSz="914400" rtl="0" eaLnBrk="1" latinLnBrk="0" hangingPunct="1">
              <a:lnSpc>
                <a:spcPct val="90000"/>
              </a:lnSpc>
              <a:spcBef>
                <a:spcPts val="500"/>
              </a:spcBef>
              <a:buClr>
                <a:srgbClr val="005191"/>
              </a:buClr>
              <a:buFont typeface="Arial" panose="020B0604020202020204" pitchFamily="34" charset="0"/>
              <a:buChar char="•"/>
              <a:defRPr sz="1600" kern="1200">
                <a:solidFill>
                  <a:srgbClr val="005191"/>
                </a:solidFill>
                <a:latin typeface="D-DIN Exp" panose="020B0504020202030204" pitchFamily="34" charset="0"/>
                <a:ea typeface="+mn-ea"/>
                <a:cs typeface="+mn-cs"/>
              </a:defRPr>
            </a:lvl2pPr>
            <a:lvl3pPr marL="1085850" indent="-171450" algn="l" defTabSz="914400" rtl="0" eaLnBrk="1" latinLnBrk="0" hangingPunct="1">
              <a:lnSpc>
                <a:spcPct val="90000"/>
              </a:lnSpc>
              <a:spcBef>
                <a:spcPts val="500"/>
              </a:spcBef>
              <a:buFont typeface="Arial" panose="020B0604020202020204" pitchFamily="34" charset="0"/>
              <a:buChar char="•"/>
              <a:defRPr sz="1400" kern="1200">
                <a:solidFill>
                  <a:srgbClr val="005191"/>
                </a:solidFill>
                <a:latin typeface="+mn-lt"/>
                <a:ea typeface="+mn-ea"/>
                <a:cs typeface="+mn-cs"/>
              </a:defRPr>
            </a:lvl3pPr>
            <a:lvl4pPr marL="1543050" indent="-171450" algn="l" defTabSz="914400" rtl="0" eaLnBrk="1" latinLnBrk="0" hangingPunct="1">
              <a:lnSpc>
                <a:spcPct val="90000"/>
              </a:lnSpc>
              <a:spcBef>
                <a:spcPts val="500"/>
              </a:spcBef>
              <a:buFont typeface="Arial" panose="020B0604020202020204" pitchFamily="34" charset="0"/>
              <a:buChar char="•"/>
              <a:defRPr sz="1200" kern="1200">
                <a:solidFill>
                  <a:srgbClr val="005191"/>
                </a:solidFill>
                <a:latin typeface="+mn-lt"/>
                <a:ea typeface="+mn-ea"/>
                <a:cs typeface="+mn-cs"/>
              </a:defRPr>
            </a:lvl4pPr>
            <a:lvl5pPr marL="2000250" indent="-171450" algn="l" defTabSz="914400" rtl="0" eaLnBrk="1" latinLnBrk="0" hangingPunct="1">
              <a:lnSpc>
                <a:spcPct val="90000"/>
              </a:lnSpc>
              <a:spcBef>
                <a:spcPts val="500"/>
              </a:spcBef>
              <a:buFont typeface="Arial" panose="020B0604020202020204" pitchFamily="34" charset="0"/>
              <a:buChar char="•"/>
              <a:defRPr sz="1100" kern="1200">
                <a:solidFill>
                  <a:srgbClr val="00519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57150" indent="0" algn="l">
              <a:spcBef>
                <a:spcPts val="0"/>
              </a:spcBef>
              <a:buNone/>
            </a:pPr>
            <a:endParaRPr lang="sv-SE" dirty="0"/>
          </a:p>
        </p:txBody>
      </p:sp>
    </p:spTree>
    <p:extLst>
      <p:ext uri="{BB962C8B-B14F-4D97-AF65-F5344CB8AC3E}">
        <p14:creationId xmlns:p14="http://schemas.microsoft.com/office/powerpoint/2010/main" val="145201673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DIN SVAAB">
      <a:majorFont>
        <a:latin typeface="D-DIN Exp"/>
        <a:ea typeface=""/>
        <a:cs typeface=""/>
      </a:majorFont>
      <a:minorFont>
        <a:latin typeface="D-DIN Ex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small SVAAB 2.0" id="{A29BAE38-E727-4B80-B642-D0647B0C87EC}" vid="{41964E39-490B-44D7-9B31-8F5B655A858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24a9ca2-9080-446c-b53e-938a80be218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3CE02F5CAE2A749AC49D529A9972D9A" ma:contentTypeVersion="18" ma:contentTypeDescription="Create a new document." ma:contentTypeScope="" ma:versionID="b6949e5fc97d46fd82cde18471a073bc">
  <xsd:schema xmlns:xsd="http://www.w3.org/2001/XMLSchema" xmlns:xs="http://www.w3.org/2001/XMLSchema" xmlns:p="http://schemas.microsoft.com/office/2006/metadata/properties" xmlns:ns3="55ac9d9b-1235-4d43-9c14-c813958db7c1" xmlns:ns4="a24a9ca2-9080-446c-b53e-938a80be218f" targetNamespace="http://schemas.microsoft.com/office/2006/metadata/properties" ma:root="true" ma:fieldsID="a9f86854403646e912e3450de6dea41f" ns3:_="" ns4:_="">
    <xsd:import namespace="55ac9d9b-1235-4d43-9c14-c813958db7c1"/>
    <xsd:import namespace="a24a9ca2-9080-446c-b53e-938a80be218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ac9d9b-1235-4d43-9c14-c813958db7c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4a9ca2-9080-446c-b53e-938a80be218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49F5E4-DB84-4A16-BAFF-3C4734637B2B}">
  <ds:schemaRefs>
    <ds:schemaRef ds:uri="http://schemas.microsoft.com/sharepoint/v3/contenttype/forms"/>
  </ds:schemaRefs>
</ds:datastoreItem>
</file>

<file path=customXml/itemProps2.xml><?xml version="1.0" encoding="utf-8"?>
<ds:datastoreItem xmlns:ds="http://schemas.openxmlformats.org/officeDocument/2006/customXml" ds:itemID="{BFC451A9-2537-4FCD-A117-7D62AB885A26}">
  <ds:schemaRefs>
    <ds:schemaRef ds:uri="http://schemas.microsoft.com/office/2006/metadata/properties"/>
    <ds:schemaRef ds:uri="http://purl.org/dc/elements/1.1/"/>
    <ds:schemaRef ds:uri="http://www.w3.org/XML/1998/namespace"/>
    <ds:schemaRef ds:uri="http://schemas.microsoft.com/office/2006/documentManagement/types"/>
    <ds:schemaRef ds:uri="http://schemas.openxmlformats.org/package/2006/metadata/core-properties"/>
    <ds:schemaRef ds:uri="http://purl.org/dc/terms/"/>
    <ds:schemaRef ds:uri="a24a9ca2-9080-446c-b53e-938a80be218f"/>
    <ds:schemaRef ds:uri="http://purl.org/dc/dcmitype/"/>
    <ds:schemaRef ds:uri="http://schemas.microsoft.com/office/infopath/2007/PartnerControls"/>
    <ds:schemaRef ds:uri="55ac9d9b-1235-4d43-9c14-c813958db7c1"/>
  </ds:schemaRefs>
</ds:datastoreItem>
</file>

<file path=customXml/itemProps3.xml><?xml version="1.0" encoding="utf-8"?>
<ds:datastoreItem xmlns:ds="http://schemas.openxmlformats.org/officeDocument/2006/customXml" ds:itemID="{C7C9FB53-766A-4ADB-9460-305769DC50EF}">
  <ds:schemaRefs>
    <ds:schemaRef ds:uri="55ac9d9b-1235-4d43-9c14-c813958db7c1"/>
    <ds:schemaRef ds:uri="a24a9ca2-9080-446c-b53e-938a80be21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8450391-6d50-49e0-a466-bfda2ff2a5e1}" enabled="1" method="Privileged" siteId="{65f51067-7d65-4aa9-b996-4cc43a0d7111}" removed="0"/>
</clbl:labelList>
</file>

<file path=docProps/app.xml><?xml version="1.0" encoding="utf-8"?>
<Properties xmlns="http://schemas.openxmlformats.org/officeDocument/2006/extended-properties" xmlns:vt="http://schemas.openxmlformats.org/officeDocument/2006/docPropsVTypes">
  <Template>Presentationsmall SVAAB 2.0</Template>
  <TotalTime>2695</TotalTime>
  <Words>1472</Words>
  <Application>Microsoft Office PowerPoint</Application>
  <PresentationFormat>Bredbild</PresentationFormat>
  <Paragraphs>222</Paragraphs>
  <Slides>15</Slides>
  <Notes>10</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15</vt:i4>
      </vt:variant>
    </vt:vector>
  </HeadingPairs>
  <TitlesOfParts>
    <vt:vector size="22" baseType="lpstr">
      <vt:lpstr>D-DIN Exp</vt:lpstr>
      <vt:lpstr>Calibri</vt:lpstr>
      <vt:lpstr>Aptos</vt:lpstr>
      <vt:lpstr>Symbol</vt:lpstr>
      <vt:lpstr>Arial</vt:lpstr>
      <vt:lpstr>D-DIN</vt:lpstr>
      <vt:lpstr>Office-tema</vt:lpstr>
      <vt:lpstr>Service och miljö – varje dag</vt:lpstr>
      <vt:lpstr>PowerPoint-presentation</vt:lpstr>
      <vt:lpstr>PowerPoint-presentation</vt:lpstr>
      <vt:lpstr>PowerPoint-presentation</vt:lpstr>
      <vt:lpstr>PowerPoint-presentation</vt:lpstr>
      <vt:lpstr>Teknikskifte</vt:lpstr>
      <vt:lpstr>PowerPoint-presentation</vt:lpstr>
      <vt:lpstr>Smarta vattenmätare i siffror</vt:lpstr>
      <vt:lpstr>PowerPoint-presentation</vt:lpstr>
      <vt:lpstr>Bra att veta…</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och miljö – varje dag</dc:title>
  <dc:subject/>
  <dc:creator>Pontus Frondelius</dc:creator>
  <cp:keywords/>
  <dc:description/>
  <cp:lastModifiedBy>Jenny Wallander</cp:lastModifiedBy>
  <cp:revision>7</cp:revision>
  <cp:lastPrinted>2024-03-15T14:25:49Z</cp:lastPrinted>
  <dcterms:created xsi:type="dcterms:W3CDTF">2025-02-20T07:13:09Z</dcterms:created>
  <dcterms:modified xsi:type="dcterms:W3CDTF">2025-02-27T12:25:24Z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8450391-6d50-49e0-a466-bfda2ff2a5e1_Enabled">
    <vt:lpwstr>true</vt:lpwstr>
  </property>
  <property fmtid="{D5CDD505-2E9C-101B-9397-08002B2CF9AE}" pid="3" name="MSIP_Label_18450391-6d50-49e0-a466-bfda2ff2a5e1_SetDate">
    <vt:lpwstr>2023-11-02T10:28:47Z</vt:lpwstr>
  </property>
  <property fmtid="{D5CDD505-2E9C-101B-9397-08002B2CF9AE}" pid="4" name="MSIP_Label_18450391-6d50-49e0-a466-bfda2ff2a5e1_Method">
    <vt:lpwstr>Privileged</vt:lpwstr>
  </property>
  <property fmtid="{D5CDD505-2E9C-101B-9397-08002B2CF9AE}" pid="5" name="MSIP_Label_18450391-6d50-49e0-a466-bfda2ff2a5e1_Name">
    <vt:lpwstr>18450391-6d50-49e0-a466-bfda2ff2a5e1</vt:lpwstr>
  </property>
  <property fmtid="{D5CDD505-2E9C-101B-9397-08002B2CF9AE}" pid="6" name="MSIP_Label_18450391-6d50-49e0-a466-bfda2ff2a5e1_SiteId">
    <vt:lpwstr>65f51067-7d65-4aa9-b996-4cc43a0d7111</vt:lpwstr>
  </property>
  <property fmtid="{D5CDD505-2E9C-101B-9397-08002B2CF9AE}" pid="7" name="MSIP_Label_18450391-6d50-49e0-a466-bfda2ff2a5e1_ActionId">
    <vt:lpwstr>5ad7f2be-d0bd-4646-ab58-9e159f5e8322</vt:lpwstr>
  </property>
  <property fmtid="{D5CDD505-2E9C-101B-9397-08002B2CF9AE}" pid="8" name="MSIP_Label_18450391-6d50-49e0-a466-bfda2ff2a5e1_ContentBits">
    <vt:lpwstr>2</vt:lpwstr>
  </property>
  <property fmtid="{D5CDD505-2E9C-101B-9397-08002B2CF9AE}" pid="9" name="ClassificationContentMarkingFooterLocations">
    <vt:lpwstr>Office Theme:17</vt:lpwstr>
  </property>
  <property fmtid="{D5CDD505-2E9C-101B-9397-08002B2CF9AE}" pid="10" name="ClassificationContentMarkingFooterText">
    <vt:lpwstr>Sensitivity: Internal</vt:lpwstr>
  </property>
  <property fmtid="{D5CDD505-2E9C-101B-9397-08002B2CF9AE}" pid="11" name="ContentTypeId">
    <vt:lpwstr>0x01010063CE02F5CAE2A749AC49D529A9972D9A</vt:lpwstr>
  </property>
</Properties>
</file>